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73" r:id="rId5"/>
    <p:sldId id="274" r:id="rId6"/>
    <p:sldId id="257" r:id="rId7"/>
    <p:sldId id="266" r:id="rId8"/>
    <p:sldId id="260" r:id="rId9"/>
    <p:sldId id="262" r:id="rId10"/>
    <p:sldId id="271" r:id="rId11"/>
    <p:sldId id="275" r:id="rId12"/>
    <p:sldId id="267" r:id="rId13"/>
    <p:sldId id="268" r:id="rId14"/>
    <p:sldId id="269" r:id="rId15"/>
    <p:sldId id="272" r:id="rId16"/>
    <p:sldId id="270" r:id="rId17"/>
    <p:sldId id="258" r:id="rId18"/>
    <p:sldId id="264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6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jan de Ruiter" userId="5d7c516b-9dcd-41a8-99d3-54425d29895b" providerId="ADAL" clId="{C14D3B57-0F8D-4159-97C1-441D5FB43873}"/>
    <pc:docChg chg="undo custSel modSld">
      <pc:chgData name="Gerjan de Ruiter" userId="5d7c516b-9dcd-41a8-99d3-54425d29895b" providerId="ADAL" clId="{C14D3B57-0F8D-4159-97C1-441D5FB43873}" dt="2022-01-12T11:53:06.475" v="2"/>
      <pc:docMkLst>
        <pc:docMk/>
      </pc:docMkLst>
      <pc:sldChg chg="modSp mod">
        <pc:chgData name="Gerjan de Ruiter" userId="5d7c516b-9dcd-41a8-99d3-54425d29895b" providerId="ADAL" clId="{C14D3B57-0F8D-4159-97C1-441D5FB43873}" dt="2022-01-12T11:53:06.475" v="2"/>
        <pc:sldMkLst>
          <pc:docMk/>
          <pc:sldMk cId="3788715575" sldId="273"/>
        </pc:sldMkLst>
        <pc:spChg chg="mod">
          <ac:chgData name="Gerjan de Ruiter" userId="5d7c516b-9dcd-41a8-99d3-54425d29895b" providerId="ADAL" clId="{C14D3B57-0F8D-4159-97C1-441D5FB43873}" dt="2022-01-12T11:53:06.475" v="2"/>
          <ac:spMkLst>
            <pc:docMk/>
            <pc:sldMk cId="3788715575" sldId="273"/>
            <ac:spMk id="10" creationId="{B5E90D55-298E-4509-878D-C4E228CD5F8E}"/>
          </ac:spMkLst>
        </pc:spChg>
      </pc:sldChg>
    </pc:docChg>
  </pc:docChgLst>
  <pc:docChgLst>
    <pc:chgData name="Gerjan de Ruiter" userId="5d7c516b-9dcd-41a8-99d3-54425d29895b" providerId="ADAL" clId="{FB7D9D62-A8A3-4D2B-BC89-76C7A685BFD5}"/>
    <pc:docChg chg="undo custSel addSld delSld modSld">
      <pc:chgData name="Gerjan de Ruiter" userId="5d7c516b-9dcd-41a8-99d3-54425d29895b" providerId="ADAL" clId="{FB7D9D62-A8A3-4D2B-BC89-76C7A685BFD5}" dt="2021-11-19T10:06:29.046" v="422"/>
      <pc:docMkLst>
        <pc:docMk/>
      </pc:docMkLst>
      <pc:sldChg chg="addSp delSp modSp new del mod modClrScheme chgLayout">
        <pc:chgData name="Gerjan de Ruiter" userId="5d7c516b-9dcd-41a8-99d3-54425d29895b" providerId="ADAL" clId="{FB7D9D62-A8A3-4D2B-BC89-76C7A685BFD5}" dt="2021-11-19T09:57:20.672" v="195" actId="47"/>
        <pc:sldMkLst>
          <pc:docMk/>
          <pc:sldMk cId="2042698687" sldId="256"/>
        </pc:sldMkLst>
        <pc:spChg chg="del mod">
          <ac:chgData name="Gerjan de Ruiter" userId="5d7c516b-9dcd-41a8-99d3-54425d29895b" providerId="ADAL" clId="{FB7D9D62-A8A3-4D2B-BC89-76C7A685BFD5}" dt="2021-11-19T09:45:13.552" v="2" actId="26606"/>
          <ac:spMkLst>
            <pc:docMk/>
            <pc:sldMk cId="2042698687" sldId="256"/>
            <ac:spMk id="2" creationId="{D4C0D637-C117-42FC-97DA-C3803E9FE5DF}"/>
          </ac:spMkLst>
        </pc:spChg>
        <pc:spChg chg="del mod">
          <ac:chgData name="Gerjan de Ruiter" userId="5d7c516b-9dcd-41a8-99d3-54425d29895b" providerId="ADAL" clId="{FB7D9D62-A8A3-4D2B-BC89-76C7A685BFD5}" dt="2021-11-19T09:45:13.552" v="2" actId="26606"/>
          <ac:spMkLst>
            <pc:docMk/>
            <pc:sldMk cId="2042698687" sldId="256"/>
            <ac:spMk id="3" creationId="{A999C9AA-2AFD-470D-9830-13A092FC021D}"/>
          </ac:spMkLst>
        </pc:spChg>
        <pc:spChg chg="add mod">
          <ac:chgData name="Gerjan de Ruiter" userId="5d7c516b-9dcd-41a8-99d3-54425d29895b" providerId="ADAL" clId="{FB7D9D62-A8A3-4D2B-BC89-76C7A685BFD5}" dt="2021-11-19T09:45:24.527" v="42" actId="20577"/>
          <ac:spMkLst>
            <pc:docMk/>
            <pc:sldMk cId="2042698687" sldId="256"/>
            <ac:spMk id="8" creationId="{4DB13CA3-C402-4758-ABAD-9AAA3F28DFBE}"/>
          </ac:spMkLst>
        </pc:spChg>
        <pc:spChg chg="add mod">
          <ac:chgData name="Gerjan de Ruiter" userId="5d7c516b-9dcd-41a8-99d3-54425d29895b" providerId="ADAL" clId="{FB7D9D62-A8A3-4D2B-BC89-76C7A685BFD5}" dt="2021-11-19T09:45:17.904" v="20" actId="20577"/>
          <ac:spMkLst>
            <pc:docMk/>
            <pc:sldMk cId="2042698687" sldId="256"/>
            <ac:spMk id="10" creationId="{7D6AF0C5-B485-4ABF-9777-19C50E772C62}"/>
          </ac:spMkLst>
        </pc:spChg>
      </pc:sldChg>
      <pc:sldChg chg="addSp delSp modSp add mod modClrScheme chgLayout">
        <pc:chgData name="Gerjan de Ruiter" userId="5d7c516b-9dcd-41a8-99d3-54425d29895b" providerId="ADAL" clId="{FB7D9D62-A8A3-4D2B-BC89-76C7A685BFD5}" dt="2021-11-19T09:57:09.945" v="194" actId="1076"/>
        <pc:sldMkLst>
          <pc:docMk/>
          <pc:sldMk cId="1054132113" sldId="257"/>
        </pc:sldMkLst>
        <pc:spChg chg="mod ord">
          <ac:chgData name="Gerjan de Ruiter" userId="5d7c516b-9dcd-41a8-99d3-54425d29895b" providerId="ADAL" clId="{FB7D9D62-A8A3-4D2B-BC89-76C7A685BFD5}" dt="2021-11-19T09:57:07.116" v="192" actId="26606"/>
          <ac:spMkLst>
            <pc:docMk/>
            <pc:sldMk cId="1054132113" sldId="257"/>
            <ac:spMk id="2" creationId="{00000000-0000-0000-0000-000000000000}"/>
          </ac:spMkLst>
        </pc:spChg>
        <pc:spChg chg="mod ord">
          <ac:chgData name="Gerjan de Ruiter" userId="5d7c516b-9dcd-41a8-99d3-54425d29895b" providerId="ADAL" clId="{FB7D9D62-A8A3-4D2B-BC89-76C7A685BFD5}" dt="2021-11-19T09:57:07.116" v="192" actId="26606"/>
          <ac:spMkLst>
            <pc:docMk/>
            <pc:sldMk cId="1054132113" sldId="257"/>
            <ac:spMk id="3" creationId="{00000000-0000-0000-0000-000000000000}"/>
          </ac:spMkLst>
        </pc:spChg>
        <pc:spChg chg="add del mod ord">
          <ac:chgData name="Gerjan de Ruiter" userId="5d7c516b-9dcd-41a8-99d3-54425d29895b" providerId="ADAL" clId="{FB7D9D62-A8A3-4D2B-BC89-76C7A685BFD5}" dt="2021-11-19T09:57:02.484" v="189"/>
          <ac:spMkLst>
            <pc:docMk/>
            <pc:sldMk cId="1054132113" sldId="257"/>
            <ac:spMk id="4" creationId="{B297E961-7DE0-485E-A7B2-C50F31ACF02D}"/>
          </ac:spMkLst>
        </pc:spChg>
        <pc:spChg chg="add del mod ord">
          <ac:chgData name="Gerjan de Ruiter" userId="5d7c516b-9dcd-41a8-99d3-54425d29895b" providerId="ADAL" clId="{FB7D9D62-A8A3-4D2B-BC89-76C7A685BFD5}" dt="2021-11-19T09:57:07.116" v="192" actId="26606"/>
          <ac:spMkLst>
            <pc:docMk/>
            <pc:sldMk cId="1054132113" sldId="257"/>
            <ac:spMk id="5" creationId="{28F2B346-29FB-420D-8308-9C57F2A9C2D1}"/>
          </ac:spMkLst>
        </pc:spChg>
        <pc:picChg chg="add mod">
          <ac:chgData name="Gerjan de Ruiter" userId="5d7c516b-9dcd-41a8-99d3-54425d29895b" providerId="ADAL" clId="{FB7D9D62-A8A3-4D2B-BC89-76C7A685BFD5}" dt="2021-11-19T09:57:09.945" v="194" actId="1076"/>
          <ac:picMkLst>
            <pc:docMk/>
            <pc:sldMk cId="1054132113" sldId="257"/>
            <ac:picMk id="8" creationId="{A10C4634-32F9-4D5C-99AB-FAF7E6184008}"/>
          </ac:picMkLst>
        </pc:picChg>
        <pc:picChg chg="del">
          <ac:chgData name="Gerjan de Ruiter" userId="5d7c516b-9dcd-41a8-99d3-54425d29895b" providerId="ADAL" clId="{FB7D9D62-A8A3-4D2B-BC89-76C7A685BFD5}" dt="2021-11-19T09:57:00.836" v="188" actId="21"/>
          <ac:picMkLst>
            <pc:docMk/>
            <pc:sldMk cId="1054132113" sldId="257"/>
            <ac:picMk id="9218" creationId="{00000000-0000-0000-0000-000000000000}"/>
          </ac:picMkLst>
        </pc:picChg>
        <pc:picChg chg="del mod">
          <ac:chgData name="Gerjan de Ruiter" userId="5d7c516b-9dcd-41a8-99d3-54425d29895b" providerId="ADAL" clId="{FB7D9D62-A8A3-4D2B-BC89-76C7A685BFD5}" dt="2021-11-19T09:56:41.111" v="173" actId="478"/>
          <ac:picMkLst>
            <pc:docMk/>
            <pc:sldMk cId="1054132113" sldId="257"/>
            <ac:picMk id="9220" creationId="{00000000-0000-0000-0000-000000000000}"/>
          </ac:picMkLst>
        </pc:picChg>
      </pc:sldChg>
      <pc:sldChg chg="addSp modSp add mod modMedia modClrScheme chgLayout">
        <pc:chgData name="Gerjan de Ruiter" userId="5d7c516b-9dcd-41a8-99d3-54425d29895b" providerId="ADAL" clId="{FB7D9D62-A8A3-4D2B-BC89-76C7A685BFD5}" dt="2021-11-19T10:04:20.605" v="247" actId="20577"/>
        <pc:sldMkLst>
          <pc:docMk/>
          <pc:sldMk cId="1900244631" sldId="258"/>
        </pc:sldMkLst>
        <pc:spChg chg="mod">
          <ac:chgData name="Gerjan de Ruiter" userId="5d7c516b-9dcd-41a8-99d3-54425d29895b" providerId="ADAL" clId="{FB7D9D62-A8A3-4D2B-BC89-76C7A685BFD5}" dt="2021-11-19T09:47:01.510" v="69" actId="20577"/>
          <ac:spMkLst>
            <pc:docMk/>
            <pc:sldMk cId="1900244631" sldId="258"/>
            <ac:spMk id="2" creationId="{00000000-0000-0000-0000-000000000000}"/>
          </ac:spMkLst>
        </pc:spChg>
        <pc:spChg chg="mod">
          <ac:chgData name="Gerjan de Ruiter" userId="5d7c516b-9dcd-41a8-99d3-54425d29895b" providerId="ADAL" clId="{FB7D9D62-A8A3-4D2B-BC89-76C7A685BFD5}" dt="2021-11-19T10:04:20.605" v="247" actId="20577"/>
          <ac:spMkLst>
            <pc:docMk/>
            <pc:sldMk cId="1900244631" sldId="258"/>
            <ac:spMk id="3" creationId="{00000000-0000-0000-0000-000000000000}"/>
          </ac:spMkLst>
        </pc:spChg>
        <pc:picChg chg="add mod">
          <ac:chgData name="Gerjan de Ruiter" userId="5d7c516b-9dcd-41a8-99d3-54425d29895b" providerId="ADAL" clId="{FB7D9D62-A8A3-4D2B-BC89-76C7A685BFD5}" dt="2021-11-19T09:46:58.863" v="66"/>
          <ac:picMkLst>
            <pc:docMk/>
            <pc:sldMk cId="1900244631" sldId="258"/>
            <ac:picMk id="5" creationId="{C4BDD76E-1036-4497-85F5-469422858C92}"/>
          </ac:picMkLst>
        </pc:picChg>
      </pc:sldChg>
      <pc:sldChg chg="addSp delSp modSp add mod">
        <pc:chgData name="Gerjan de Ruiter" userId="5d7c516b-9dcd-41a8-99d3-54425d29895b" providerId="ADAL" clId="{FB7D9D62-A8A3-4D2B-BC89-76C7A685BFD5}" dt="2021-11-19T09:55:46.109" v="145" actId="1076"/>
        <pc:sldMkLst>
          <pc:docMk/>
          <pc:sldMk cId="4192661210" sldId="260"/>
        </pc:sldMkLst>
        <pc:spChg chg="del">
          <ac:chgData name="Gerjan de Ruiter" userId="5d7c516b-9dcd-41a8-99d3-54425d29895b" providerId="ADAL" clId="{FB7D9D62-A8A3-4D2B-BC89-76C7A685BFD5}" dt="2021-11-19T09:55:33.705" v="140" actId="478"/>
          <ac:spMkLst>
            <pc:docMk/>
            <pc:sldMk cId="4192661210" sldId="260"/>
            <ac:spMk id="3" creationId="{00000000-0000-0000-0000-000000000000}"/>
          </ac:spMkLst>
        </pc:spChg>
        <pc:spChg chg="add del mod">
          <ac:chgData name="Gerjan de Ruiter" userId="5d7c516b-9dcd-41a8-99d3-54425d29895b" providerId="ADAL" clId="{FB7D9D62-A8A3-4D2B-BC89-76C7A685BFD5}" dt="2021-11-19T09:55:40.510" v="142" actId="478"/>
          <ac:spMkLst>
            <pc:docMk/>
            <pc:sldMk cId="4192661210" sldId="260"/>
            <ac:spMk id="4" creationId="{AF49287D-A403-40B7-A41F-2A011D653009}"/>
          </ac:spMkLst>
        </pc:spChg>
        <pc:picChg chg="mod">
          <ac:chgData name="Gerjan de Ruiter" userId="5d7c516b-9dcd-41a8-99d3-54425d29895b" providerId="ADAL" clId="{FB7D9D62-A8A3-4D2B-BC89-76C7A685BFD5}" dt="2021-11-19T09:55:46.109" v="145" actId="1076"/>
          <ac:picMkLst>
            <pc:docMk/>
            <pc:sldMk cId="4192661210" sldId="260"/>
            <ac:picMk id="5" creationId="{00000000-0000-0000-0000-000000000000}"/>
          </ac:picMkLst>
        </pc:picChg>
      </pc:sldChg>
      <pc:sldChg chg="modSp add mod">
        <pc:chgData name="Gerjan de Ruiter" userId="5d7c516b-9dcd-41a8-99d3-54425d29895b" providerId="ADAL" clId="{FB7D9D62-A8A3-4D2B-BC89-76C7A685BFD5}" dt="2021-11-19T09:55:20.694" v="137" actId="1076"/>
        <pc:sldMkLst>
          <pc:docMk/>
          <pc:sldMk cId="1046626215" sldId="262"/>
        </pc:sldMkLst>
        <pc:picChg chg="mod">
          <ac:chgData name="Gerjan de Ruiter" userId="5d7c516b-9dcd-41a8-99d3-54425d29895b" providerId="ADAL" clId="{FB7D9D62-A8A3-4D2B-BC89-76C7A685BFD5}" dt="2021-11-19T09:55:20.694" v="137" actId="1076"/>
          <ac:picMkLst>
            <pc:docMk/>
            <pc:sldMk cId="1046626215" sldId="262"/>
            <ac:picMk id="7169" creationId="{00000000-0000-0000-0000-000000000000}"/>
          </ac:picMkLst>
        </pc:picChg>
      </pc:sldChg>
      <pc:sldChg chg="addSp delSp modSp add mod modClrScheme chgLayout">
        <pc:chgData name="Gerjan de Ruiter" userId="5d7c516b-9dcd-41a8-99d3-54425d29895b" providerId="ADAL" clId="{FB7D9D62-A8A3-4D2B-BC89-76C7A685BFD5}" dt="2021-11-19T09:48:05.443" v="74" actId="1076"/>
        <pc:sldMkLst>
          <pc:docMk/>
          <pc:sldMk cId="1512741525" sldId="264"/>
        </pc:sldMkLst>
        <pc:spChg chg="mod">
          <ac:chgData name="Gerjan de Ruiter" userId="5d7c516b-9dcd-41a8-99d3-54425d29895b" providerId="ADAL" clId="{FB7D9D62-A8A3-4D2B-BC89-76C7A685BFD5}" dt="2021-11-19T09:47:17.452" v="70" actId="26606"/>
          <ac:spMkLst>
            <pc:docMk/>
            <pc:sldMk cId="1512741525" sldId="264"/>
            <ac:spMk id="2" creationId="{00000000-0000-0000-0000-000000000000}"/>
          </ac:spMkLst>
        </pc:spChg>
        <pc:spChg chg="del">
          <ac:chgData name="Gerjan de Ruiter" userId="5d7c516b-9dcd-41a8-99d3-54425d29895b" providerId="ADAL" clId="{FB7D9D62-A8A3-4D2B-BC89-76C7A685BFD5}" dt="2021-11-19T09:47:17.452" v="70" actId="26606"/>
          <ac:spMkLst>
            <pc:docMk/>
            <pc:sldMk cId="1512741525" sldId="264"/>
            <ac:spMk id="3" creationId="{00000000-0000-0000-0000-000000000000}"/>
          </ac:spMkLst>
        </pc:spChg>
        <pc:spChg chg="add del mod">
          <ac:chgData name="Gerjan de Ruiter" userId="5d7c516b-9dcd-41a8-99d3-54425d29895b" providerId="ADAL" clId="{FB7D9D62-A8A3-4D2B-BC89-76C7A685BFD5}" dt="2021-11-19T09:47:59.375" v="71"/>
          <ac:spMkLst>
            <pc:docMk/>
            <pc:sldMk cId="1512741525" sldId="264"/>
            <ac:spMk id="9" creationId="{B0062A80-CBB5-46B2-BE83-FC524E51C287}"/>
          </ac:spMkLst>
        </pc:spChg>
        <pc:graphicFrameChg chg="add mod">
          <ac:chgData name="Gerjan de Ruiter" userId="5d7c516b-9dcd-41a8-99d3-54425d29895b" providerId="ADAL" clId="{FB7D9D62-A8A3-4D2B-BC89-76C7A685BFD5}" dt="2021-11-19T09:47:17.452" v="70" actId="26606"/>
          <ac:graphicFrameMkLst>
            <pc:docMk/>
            <pc:sldMk cId="1512741525" sldId="264"/>
            <ac:graphicFrameMk id="5" creationId="{DF7065EF-F80F-4AC4-86A8-8C7ED59B816A}"/>
          </ac:graphicFrameMkLst>
        </pc:graphicFrameChg>
        <pc:picChg chg="add mod">
          <ac:chgData name="Gerjan de Ruiter" userId="5d7c516b-9dcd-41a8-99d3-54425d29895b" providerId="ADAL" clId="{FB7D9D62-A8A3-4D2B-BC89-76C7A685BFD5}" dt="2021-11-19T09:48:05.443" v="74" actId="1076"/>
          <ac:picMkLst>
            <pc:docMk/>
            <pc:sldMk cId="1512741525" sldId="264"/>
            <ac:picMk id="1026" creationId="{B68799C2-15EF-44A7-BE2C-7283BAF50C33}"/>
          </ac:picMkLst>
        </pc:picChg>
      </pc:sldChg>
      <pc:sldChg chg="addSp delSp modSp add mod modClrScheme modAnim chgLayout">
        <pc:chgData name="Gerjan de Ruiter" userId="5d7c516b-9dcd-41a8-99d3-54425d29895b" providerId="ADAL" clId="{FB7D9D62-A8A3-4D2B-BC89-76C7A685BFD5}" dt="2021-11-19T10:03:34.514" v="224"/>
        <pc:sldMkLst>
          <pc:docMk/>
          <pc:sldMk cId="0" sldId="266"/>
        </pc:sldMkLst>
        <pc:spChg chg="add mod ord">
          <ac:chgData name="Gerjan de Ruiter" userId="5d7c516b-9dcd-41a8-99d3-54425d29895b" providerId="ADAL" clId="{FB7D9D62-A8A3-4D2B-BC89-76C7A685BFD5}" dt="2021-11-19T10:03:31.089" v="223" actId="1076"/>
          <ac:spMkLst>
            <pc:docMk/>
            <pc:sldMk cId="0" sldId="266"/>
            <ac:spMk id="2" creationId="{3B4D11D1-4ECC-4A75-B846-5D4667BFA845}"/>
          </ac:spMkLst>
        </pc:spChg>
        <pc:spChg chg="add del mod ord">
          <ac:chgData name="Gerjan de Ruiter" userId="5d7c516b-9dcd-41a8-99d3-54425d29895b" providerId="ADAL" clId="{FB7D9D62-A8A3-4D2B-BC89-76C7A685BFD5}" dt="2021-11-19T09:58:13.933" v="199"/>
          <ac:spMkLst>
            <pc:docMk/>
            <pc:sldMk cId="0" sldId="266"/>
            <ac:spMk id="3" creationId="{538EC0D9-D29D-4951-861D-AA2E435FBFCB}"/>
          </ac:spMkLst>
        </pc:spChg>
        <pc:spChg chg="add del mod ord">
          <ac:chgData name="Gerjan de Ruiter" userId="5d7c516b-9dcd-41a8-99d3-54425d29895b" providerId="ADAL" clId="{FB7D9D62-A8A3-4D2B-BC89-76C7A685BFD5}" dt="2021-11-19T09:58:18.797" v="200" actId="26606"/>
          <ac:spMkLst>
            <pc:docMk/>
            <pc:sldMk cId="0" sldId="266"/>
            <ac:spMk id="4" creationId="{2CE346F3-BAE3-4F27-B156-866E96343823}"/>
          </ac:spMkLst>
        </pc:spChg>
        <pc:spChg chg="add del mod">
          <ac:chgData name="Gerjan de Ruiter" userId="5d7c516b-9dcd-41a8-99d3-54425d29895b" providerId="ADAL" clId="{FB7D9D62-A8A3-4D2B-BC89-76C7A685BFD5}" dt="2021-11-19T10:02:57.812" v="217"/>
          <ac:spMkLst>
            <pc:docMk/>
            <pc:sldMk cId="0" sldId="266"/>
            <ac:spMk id="6" creationId="{2529E425-81A1-43C2-A5DE-0B6F42BFD623}"/>
          </ac:spMkLst>
        </pc:spChg>
        <pc:spChg chg="del">
          <ac:chgData name="Gerjan de Ruiter" userId="5d7c516b-9dcd-41a8-99d3-54425d29895b" providerId="ADAL" clId="{FB7D9D62-A8A3-4D2B-BC89-76C7A685BFD5}" dt="2021-11-19T09:56:11.967" v="149" actId="478"/>
          <ac:spMkLst>
            <pc:docMk/>
            <pc:sldMk cId="0" sldId="266"/>
            <ac:spMk id="7" creationId="{00000000-0000-0000-0000-000000000000}"/>
          </ac:spMkLst>
        </pc:spChg>
        <pc:spChg chg="mod ord">
          <ac:chgData name="Gerjan de Ruiter" userId="5d7c516b-9dcd-41a8-99d3-54425d29895b" providerId="ADAL" clId="{FB7D9D62-A8A3-4D2B-BC89-76C7A685BFD5}" dt="2021-11-19T10:03:03.917" v="218" actId="26606"/>
          <ac:spMkLst>
            <pc:docMk/>
            <pc:sldMk cId="0" sldId="266"/>
            <ac:spMk id="9" creationId="{00000000-0000-0000-0000-000000000000}"/>
          </ac:spMkLst>
        </pc:spChg>
        <pc:picChg chg="add del mod modCrop">
          <ac:chgData name="Gerjan de Ruiter" userId="5d7c516b-9dcd-41a8-99d3-54425d29895b" providerId="ADAL" clId="{FB7D9D62-A8A3-4D2B-BC89-76C7A685BFD5}" dt="2021-11-19T10:02:53.828" v="216" actId="478"/>
          <ac:picMkLst>
            <pc:docMk/>
            <pc:sldMk cId="0" sldId="266"/>
            <ac:picMk id="2050" creationId="{66B4558E-32F8-44E2-9F2B-1B5E25FF2A12}"/>
          </ac:picMkLst>
        </pc:picChg>
        <pc:picChg chg="add mod">
          <ac:chgData name="Gerjan de Ruiter" userId="5d7c516b-9dcd-41a8-99d3-54425d29895b" providerId="ADAL" clId="{FB7D9D62-A8A3-4D2B-BC89-76C7A685BFD5}" dt="2021-11-19T10:03:26.600" v="222" actId="12788"/>
          <ac:picMkLst>
            <pc:docMk/>
            <pc:sldMk cId="0" sldId="266"/>
            <ac:picMk id="2052" creationId="{CC62B6CD-2203-4C00-9DCA-B6AA8022A357}"/>
          </ac:picMkLst>
        </pc:picChg>
      </pc:sldChg>
      <pc:sldChg chg="modSp add mod">
        <pc:chgData name="Gerjan de Ruiter" userId="5d7c516b-9dcd-41a8-99d3-54425d29895b" providerId="ADAL" clId="{FB7D9D62-A8A3-4D2B-BC89-76C7A685BFD5}" dt="2021-11-19T09:54:30.023" v="128" actId="114"/>
        <pc:sldMkLst>
          <pc:docMk/>
          <pc:sldMk cId="0" sldId="267"/>
        </pc:sldMkLst>
        <pc:spChg chg="mod">
          <ac:chgData name="Gerjan de Ruiter" userId="5d7c516b-9dcd-41a8-99d3-54425d29895b" providerId="ADAL" clId="{FB7D9D62-A8A3-4D2B-BC89-76C7A685BFD5}" dt="2021-11-19T09:54:30.023" v="128" actId="114"/>
          <ac:spMkLst>
            <pc:docMk/>
            <pc:sldMk cId="0" sldId="267"/>
            <ac:spMk id="5" creationId="{00000000-0000-0000-0000-000000000000}"/>
          </ac:spMkLst>
        </pc:spChg>
        <pc:picChg chg="mod">
          <ac:chgData name="Gerjan de Ruiter" userId="5d7c516b-9dcd-41a8-99d3-54425d29895b" providerId="ADAL" clId="{FB7D9D62-A8A3-4D2B-BC89-76C7A685BFD5}" dt="2021-11-19T09:54:22.605" v="124" actId="1076"/>
          <ac:picMkLst>
            <pc:docMk/>
            <pc:sldMk cId="0" sldId="267"/>
            <ac:picMk id="26626" creationId="{00000000-0000-0000-0000-000000000000}"/>
          </ac:picMkLst>
        </pc:picChg>
      </pc:sldChg>
      <pc:sldChg chg="addSp delSp modSp add mod modClrScheme chgLayout">
        <pc:chgData name="Gerjan de Ruiter" userId="5d7c516b-9dcd-41a8-99d3-54425d29895b" providerId="ADAL" clId="{FB7D9D62-A8A3-4D2B-BC89-76C7A685BFD5}" dt="2021-11-19T09:54:44.950" v="134" actId="114"/>
        <pc:sldMkLst>
          <pc:docMk/>
          <pc:sldMk cId="0" sldId="268"/>
        </pc:sldMkLst>
        <pc:spChg chg="add del mod ord">
          <ac:chgData name="Gerjan de Ruiter" userId="5d7c516b-9dcd-41a8-99d3-54425d29895b" providerId="ADAL" clId="{FB7D9D62-A8A3-4D2B-BC89-76C7A685BFD5}" dt="2021-11-19T09:53:48.248" v="119" actId="26606"/>
          <ac:spMkLst>
            <pc:docMk/>
            <pc:sldMk cId="0" sldId="268"/>
            <ac:spMk id="2" creationId="{D5834966-A676-4DC6-ABC2-9D1180510910}"/>
          </ac:spMkLst>
        </pc:spChg>
        <pc:spChg chg="add del mod ord">
          <ac:chgData name="Gerjan de Ruiter" userId="5d7c516b-9dcd-41a8-99d3-54425d29895b" providerId="ADAL" clId="{FB7D9D62-A8A3-4D2B-BC89-76C7A685BFD5}" dt="2021-11-19T09:53:48.248" v="119" actId="26606"/>
          <ac:spMkLst>
            <pc:docMk/>
            <pc:sldMk cId="0" sldId="268"/>
            <ac:spMk id="3" creationId="{8D20F89D-5EB5-4C05-948B-9CA92E2CDA92}"/>
          </ac:spMkLst>
        </pc:spChg>
        <pc:spChg chg="mod ord">
          <ac:chgData name="Gerjan de Ruiter" userId="5d7c516b-9dcd-41a8-99d3-54425d29895b" providerId="ADAL" clId="{FB7D9D62-A8A3-4D2B-BC89-76C7A685BFD5}" dt="2021-11-19T09:54:44.950" v="134" actId="114"/>
          <ac:spMkLst>
            <pc:docMk/>
            <pc:sldMk cId="0" sldId="268"/>
            <ac:spMk id="7" creationId="{00000000-0000-0000-0000-000000000000}"/>
          </ac:spMkLst>
        </pc:spChg>
        <pc:spChg chg="mod ord">
          <ac:chgData name="Gerjan de Ruiter" userId="5d7c516b-9dcd-41a8-99d3-54425d29895b" providerId="ADAL" clId="{FB7D9D62-A8A3-4D2B-BC89-76C7A685BFD5}" dt="2021-11-19T09:53:48.248" v="119" actId="26606"/>
          <ac:spMkLst>
            <pc:docMk/>
            <pc:sldMk cId="0" sldId="268"/>
            <ac:spMk id="8" creationId="{00000000-0000-0000-0000-000000000000}"/>
          </ac:spMkLst>
        </pc:spChg>
        <pc:spChg chg="add mod">
          <ac:chgData name="Gerjan de Ruiter" userId="5d7c516b-9dcd-41a8-99d3-54425d29895b" providerId="ADAL" clId="{FB7D9D62-A8A3-4D2B-BC89-76C7A685BFD5}" dt="2021-11-19T09:53:48.248" v="119" actId="26606"/>
          <ac:spMkLst>
            <pc:docMk/>
            <pc:sldMk cId="0" sldId="268"/>
            <ac:spMk id="71" creationId="{4B5EFA79-B179-4855-84AF-CD8ADC2C7204}"/>
          </ac:spMkLst>
        </pc:spChg>
        <pc:picChg chg="mod ord">
          <ac:chgData name="Gerjan de Ruiter" userId="5d7c516b-9dcd-41a8-99d3-54425d29895b" providerId="ADAL" clId="{FB7D9D62-A8A3-4D2B-BC89-76C7A685BFD5}" dt="2021-11-19T09:53:55.489" v="121" actId="1076"/>
          <ac:picMkLst>
            <pc:docMk/>
            <pc:sldMk cId="0" sldId="268"/>
            <ac:picMk id="27650" creationId="{00000000-0000-0000-0000-000000000000}"/>
          </ac:picMkLst>
        </pc:picChg>
      </pc:sldChg>
      <pc:sldChg chg="modSp add mod">
        <pc:chgData name="Gerjan de Ruiter" userId="5d7c516b-9dcd-41a8-99d3-54425d29895b" providerId="ADAL" clId="{FB7D9D62-A8A3-4D2B-BC89-76C7A685BFD5}" dt="2021-11-19T09:51:18.294" v="115" actId="113"/>
        <pc:sldMkLst>
          <pc:docMk/>
          <pc:sldMk cId="0" sldId="269"/>
        </pc:sldMkLst>
        <pc:spChg chg="mod">
          <ac:chgData name="Gerjan de Ruiter" userId="5d7c516b-9dcd-41a8-99d3-54425d29895b" providerId="ADAL" clId="{FB7D9D62-A8A3-4D2B-BC89-76C7A685BFD5}" dt="2021-11-19T09:51:18.294" v="115" actId="113"/>
          <ac:spMkLst>
            <pc:docMk/>
            <pc:sldMk cId="0" sldId="269"/>
            <ac:spMk id="7" creationId="{00000000-0000-0000-0000-000000000000}"/>
          </ac:spMkLst>
        </pc:spChg>
        <pc:picChg chg="mod">
          <ac:chgData name="Gerjan de Ruiter" userId="5d7c516b-9dcd-41a8-99d3-54425d29895b" providerId="ADAL" clId="{FB7D9D62-A8A3-4D2B-BC89-76C7A685BFD5}" dt="2021-11-19T09:50:17.717" v="108" actId="1076"/>
          <ac:picMkLst>
            <pc:docMk/>
            <pc:sldMk cId="0" sldId="269"/>
            <ac:picMk id="29698" creationId="{00000000-0000-0000-0000-000000000000}"/>
          </ac:picMkLst>
        </pc:picChg>
        <pc:picChg chg="mod">
          <ac:chgData name="Gerjan de Ruiter" userId="5d7c516b-9dcd-41a8-99d3-54425d29895b" providerId="ADAL" clId="{FB7D9D62-A8A3-4D2B-BC89-76C7A685BFD5}" dt="2021-11-19T09:50:21.136" v="109" actId="1076"/>
          <ac:picMkLst>
            <pc:docMk/>
            <pc:sldMk cId="0" sldId="269"/>
            <ac:picMk id="29699" creationId="{00000000-0000-0000-0000-000000000000}"/>
          </ac:picMkLst>
        </pc:picChg>
      </pc:sldChg>
      <pc:sldChg chg="modSp add mod modClrScheme modAnim chgLayout">
        <pc:chgData name="Gerjan de Ruiter" userId="5d7c516b-9dcd-41a8-99d3-54425d29895b" providerId="ADAL" clId="{FB7D9D62-A8A3-4D2B-BC89-76C7A685BFD5}" dt="2021-11-19T10:05:00.728" v="332"/>
        <pc:sldMkLst>
          <pc:docMk/>
          <pc:sldMk cId="0" sldId="270"/>
        </pc:sldMkLst>
        <pc:spChg chg="mod ord">
          <ac:chgData name="Gerjan de Ruiter" userId="5d7c516b-9dcd-41a8-99d3-54425d29895b" providerId="ADAL" clId="{FB7D9D62-A8A3-4D2B-BC89-76C7A685BFD5}" dt="2021-11-19T10:04:57.783" v="331" actId="113"/>
          <ac:spMkLst>
            <pc:docMk/>
            <pc:sldMk cId="0" sldId="270"/>
            <ac:spMk id="7" creationId="{00000000-0000-0000-0000-000000000000}"/>
          </ac:spMkLst>
        </pc:spChg>
        <pc:spChg chg="mod">
          <ac:chgData name="Gerjan de Ruiter" userId="5d7c516b-9dcd-41a8-99d3-54425d29895b" providerId="ADAL" clId="{FB7D9D62-A8A3-4D2B-BC89-76C7A685BFD5}" dt="2021-11-19T09:48:13.304" v="75" actId="26606"/>
          <ac:spMkLst>
            <pc:docMk/>
            <pc:sldMk cId="0" sldId="270"/>
            <ac:spMk id="8" creationId="{00000000-0000-0000-0000-000000000000}"/>
          </ac:spMkLst>
        </pc:spChg>
        <pc:picChg chg="mod">
          <ac:chgData name="Gerjan de Ruiter" userId="5d7c516b-9dcd-41a8-99d3-54425d29895b" providerId="ADAL" clId="{FB7D9D62-A8A3-4D2B-BC89-76C7A685BFD5}" dt="2021-11-19T09:48:13.304" v="75" actId="26606"/>
          <ac:picMkLst>
            <pc:docMk/>
            <pc:sldMk cId="0" sldId="270"/>
            <ac:picMk id="30724" creationId="{00000000-0000-0000-0000-000000000000}"/>
          </ac:picMkLst>
        </pc:picChg>
      </pc:sldChg>
      <pc:sldChg chg="modSp add mod">
        <pc:chgData name="Gerjan de Ruiter" userId="5d7c516b-9dcd-41a8-99d3-54425d29895b" providerId="ADAL" clId="{FB7D9D62-A8A3-4D2B-BC89-76C7A685BFD5}" dt="2021-11-19T09:54:59.155" v="135" actId="1076"/>
        <pc:sldMkLst>
          <pc:docMk/>
          <pc:sldMk cId="3179560746" sldId="271"/>
        </pc:sldMkLst>
        <pc:picChg chg="mod">
          <ac:chgData name="Gerjan de Ruiter" userId="5d7c516b-9dcd-41a8-99d3-54425d29895b" providerId="ADAL" clId="{FB7D9D62-A8A3-4D2B-BC89-76C7A685BFD5}" dt="2021-11-19T09:54:59.155" v="135" actId="1076"/>
          <ac:picMkLst>
            <pc:docMk/>
            <pc:sldMk cId="3179560746" sldId="271"/>
            <ac:picMk id="4" creationId="{00000000-0000-0000-0000-000000000000}"/>
          </ac:picMkLst>
        </pc:picChg>
      </pc:sldChg>
      <pc:sldChg chg="modSp add mod modClrScheme modAnim chgLayout">
        <pc:chgData name="Gerjan de Ruiter" userId="5d7c516b-9dcd-41a8-99d3-54425d29895b" providerId="ADAL" clId="{FB7D9D62-A8A3-4D2B-BC89-76C7A685BFD5}" dt="2021-11-19T09:49:53.344" v="95" actId="114"/>
        <pc:sldMkLst>
          <pc:docMk/>
          <pc:sldMk cId="2690150298" sldId="272"/>
        </pc:sldMkLst>
        <pc:spChg chg="mod ord">
          <ac:chgData name="Gerjan de Ruiter" userId="5d7c516b-9dcd-41a8-99d3-54425d29895b" providerId="ADAL" clId="{FB7D9D62-A8A3-4D2B-BC89-76C7A685BFD5}" dt="2021-11-19T09:49:53.344" v="95" actId="114"/>
          <ac:spMkLst>
            <pc:docMk/>
            <pc:sldMk cId="2690150298" sldId="272"/>
            <ac:spMk id="7" creationId="{00000000-0000-0000-0000-000000000000}"/>
          </ac:spMkLst>
        </pc:spChg>
        <pc:spChg chg="mod">
          <ac:chgData name="Gerjan de Ruiter" userId="5d7c516b-9dcd-41a8-99d3-54425d29895b" providerId="ADAL" clId="{FB7D9D62-A8A3-4D2B-BC89-76C7A685BFD5}" dt="2021-11-19T09:48:43.199" v="78" actId="26606"/>
          <ac:spMkLst>
            <pc:docMk/>
            <pc:sldMk cId="2690150298" sldId="272"/>
            <ac:spMk id="8" creationId="{00000000-0000-0000-0000-000000000000}"/>
          </ac:spMkLst>
        </pc:spChg>
        <pc:picChg chg="mod">
          <ac:chgData name="Gerjan de Ruiter" userId="5d7c516b-9dcd-41a8-99d3-54425d29895b" providerId="ADAL" clId="{FB7D9D62-A8A3-4D2B-BC89-76C7A685BFD5}" dt="2021-11-19T09:48:59.823" v="84" actId="1076"/>
          <ac:picMkLst>
            <pc:docMk/>
            <pc:sldMk cId="2690150298" sldId="272"/>
            <ac:picMk id="2" creationId="{00000000-0000-0000-0000-000000000000}"/>
          </ac:picMkLst>
        </pc:picChg>
      </pc:sldChg>
      <pc:sldChg chg="modSp add mod">
        <pc:chgData name="Gerjan de Ruiter" userId="5d7c516b-9dcd-41a8-99d3-54425d29895b" providerId="ADAL" clId="{FB7D9D62-A8A3-4D2B-BC89-76C7A685BFD5}" dt="2021-11-19T09:57:33.362" v="198" actId="12385"/>
        <pc:sldMkLst>
          <pc:docMk/>
          <pc:sldMk cId="3788715575" sldId="273"/>
        </pc:sldMkLst>
        <pc:graphicFrameChg chg="mod modGraphic">
          <ac:chgData name="Gerjan de Ruiter" userId="5d7c516b-9dcd-41a8-99d3-54425d29895b" providerId="ADAL" clId="{FB7D9D62-A8A3-4D2B-BC89-76C7A685BFD5}" dt="2021-11-19T09:57:33.362" v="198" actId="12385"/>
          <ac:graphicFrameMkLst>
            <pc:docMk/>
            <pc:sldMk cId="3788715575" sldId="273"/>
            <ac:graphicFrameMk id="13" creationId="{BBD81BF5-9E86-4852-B783-21B8761DB99C}"/>
          </ac:graphicFrameMkLst>
        </pc:graphicFrameChg>
      </pc:sldChg>
      <pc:sldChg chg="delSp modSp add mod">
        <pc:chgData name="Gerjan de Ruiter" userId="5d7c516b-9dcd-41a8-99d3-54425d29895b" providerId="ADAL" clId="{FB7D9D62-A8A3-4D2B-BC89-76C7A685BFD5}" dt="2021-11-19T09:46:00.990" v="51" actId="1076"/>
        <pc:sldMkLst>
          <pc:docMk/>
          <pc:sldMk cId="4240300181" sldId="274"/>
        </pc:sldMkLst>
        <pc:spChg chg="mod">
          <ac:chgData name="Gerjan de Ruiter" userId="5d7c516b-9dcd-41a8-99d3-54425d29895b" providerId="ADAL" clId="{FB7D9D62-A8A3-4D2B-BC89-76C7A685BFD5}" dt="2021-11-19T09:45:54.295" v="46" actId="1076"/>
          <ac:spMkLst>
            <pc:docMk/>
            <pc:sldMk cId="4240300181" sldId="274"/>
            <ac:spMk id="4" creationId="{00000000-0000-0000-0000-000000000000}"/>
          </ac:spMkLst>
        </pc:spChg>
        <pc:picChg chg="del">
          <ac:chgData name="Gerjan de Ruiter" userId="5d7c516b-9dcd-41a8-99d3-54425d29895b" providerId="ADAL" clId="{FB7D9D62-A8A3-4D2B-BC89-76C7A685BFD5}" dt="2021-11-19T09:45:50.323" v="45" actId="478"/>
          <ac:picMkLst>
            <pc:docMk/>
            <pc:sldMk cId="4240300181" sldId="274"/>
            <ac:picMk id="5" creationId="{00000000-0000-0000-0000-000000000000}"/>
          </ac:picMkLst>
        </pc:picChg>
        <pc:picChg chg="mod">
          <ac:chgData name="Gerjan de Ruiter" userId="5d7c516b-9dcd-41a8-99d3-54425d29895b" providerId="ADAL" clId="{FB7D9D62-A8A3-4D2B-BC89-76C7A685BFD5}" dt="2021-11-19T09:46:00.990" v="51" actId="1076"/>
          <ac:picMkLst>
            <pc:docMk/>
            <pc:sldMk cId="4240300181" sldId="274"/>
            <ac:picMk id="10244" creationId="{00000000-0000-0000-0000-000000000000}"/>
          </ac:picMkLst>
        </pc:picChg>
      </pc:sldChg>
      <pc:sldChg chg="addSp delSp modSp new mod modClrScheme modAnim chgLayout">
        <pc:chgData name="Gerjan de Ruiter" userId="5d7c516b-9dcd-41a8-99d3-54425d29895b" providerId="ADAL" clId="{FB7D9D62-A8A3-4D2B-BC89-76C7A685BFD5}" dt="2021-11-19T10:06:29.046" v="422"/>
        <pc:sldMkLst>
          <pc:docMk/>
          <pc:sldMk cId="697162296" sldId="275"/>
        </pc:sldMkLst>
        <pc:spChg chg="del mod ord">
          <ac:chgData name="Gerjan de Ruiter" userId="5d7c516b-9dcd-41a8-99d3-54425d29895b" providerId="ADAL" clId="{FB7D9D62-A8A3-4D2B-BC89-76C7A685BFD5}" dt="2021-11-19T10:05:18.120" v="334" actId="700"/>
          <ac:spMkLst>
            <pc:docMk/>
            <pc:sldMk cId="697162296" sldId="275"/>
            <ac:spMk id="2" creationId="{A8BAAF02-8267-44D5-826C-884B96794CF9}"/>
          </ac:spMkLst>
        </pc:spChg>
        <pc:spChg chg="del mod ord">
          <ac:chgData name="Gerjan de Ruiter" userId="5d7c516b-9dcd-41a8-99d3-54425d29895b" providerId="ADAL" clId="{FB7D9D62-A8A3-4D2B-BC89-76C7A685BFD5}" dt="2021-11-19T10:05:18.120" v="334" actId="700"/>
          <ac:spMkLst>
            <pc:docMk/>
            <pc:sldMk cId="697162296" sldId="275"/>
            <ac:spMk id="3" creationId="{83C036DC-393C-4E0F-848A-AA1543BF76B9}"/>
          </ac:spMkLst>
        </pc:spChg>
        <pc:spChg chg="add mod ord">
          <ac:chgData name="Gerjan de Ruiter" userId="5d7c516b-9dcd-41a8-99d3-54425d29895b" providerId="ADAL" clId="{FB7D9D62-A8A3-4D2B-BC89-76C7A685BFD5}" dt="2021-11-19T10:06:15.378" v="420" actId="20577"/>
          <ac:spMkLst>
            <pc:docMk/>
            <pc:sldMk cId="697162296" sldId="275"/>
            <ac:spMk id="4" creationId="{4E4E140F-36FE-4DF2-AACF-83AC12D09F2A}"/>
          </ac:spMkLst>
        </pc:spChg>
        <pc:spChg chg="add del mod ord">
          <ac:chgData name="Gerjan de Ruiter" userId="5d7c516b-9dcd-41a8-99d3-54425d29895b" providerId="ADAL" clId="{FB7D9D62-A8A3-4D2B-BC89-76C7A685BFD5}" dt="2021-11-19T10:06:18.669" v="421" actId="478"/>
          <ac:spMkLst>
            <pc:docMk/>
            <pc:sldMk cId="697162296" sldId="275"/>
            <ac:spMk id="5" creationId="{741BF9F8-F46E-4B00-8B22-675FC0FB4E56}"/>
          </ac:spMkLst>
        </pc:spChg>
        <pc:spChg chg="add del mod ord">
          <ac:chgData name="Gerjan de Ruiter" userId="5d7c516b-9dcd-41a8-99d3-54425d29895b" providerId="ADAL" clId="{FB7D9D62-A8A3-4D2B-BC89-76C7A685BFD5}" dt="2021-11-19T10:05:57.140" v="346"/>
          <ac:spMkLst>
            <pc:docMk/>
            <pc:sldMk cId="697162296" sldId="275"/>
            <ac:spMk id="6" creationId="{85025C9A-4899-4210-A34A-0FA86C379695}"/>
          </ac:spMkLst>
        </pc:spChg>
        <pc:spChg chg="add mod ord">
          <ac:chgData name="Gerjan de Ruiter" userId="5d7c516b-9dcd-41a8-99d3-54425d29895b" providerId="ADAL" clId="{FB7D9D62-A8A3-4D2B-BC89-76C7A685BFD5}" dt="2021-11-19T10:05:18.120" v="334" actId="700"/>
          <ac:spMkLst>
            <pc:docMk/>
            <pc:sldMk cId="697162296" sldId="275"/>
            <ac:spMk id="7" creationId="{AEC292E0-6963-436F-B55B-A4D80003DDB9}"/>
          </ac:spMkLst>
        </pc:spChg>
        <pc:picChg chg="add mod">
          <ac:chgData name="Gerjan de Ruiter" userId="5d7c516b-9dcd-41a8-99d3-54425d29895b" providerId="ADAL" clId="{FB7D9D62-A8A3-4D2B-BC89-76C7A685BFD5}" dt="2021-11-19T10:05:57.140" v="346"/>
          <ac:picMkLst>
            <pc:docMk/>
            <pc:sldMk cId="697162296" sldId="275"/>
            <ac:picMk id="3074" creationId="{C25F3D6B-402D-405D-95DE-31D6CE3D79C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5F1C70-5D75-4884-937C-84CFDEF59FFE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20E7DED7-8F78-43E1-AA25-E3A84CAC77C2}">
      <dgm:prSet/>
      <dgm:spPr/>
      <dgm:t>
        <a:bodyPr/>
        <a:lstStyle/>
        <a:p>
          <a:r>
            <a:rPr lang="nl-NL"/>
            <a:t>Wat is het verschil tussen de oude en de nieuwe economie?</a:t>
          </a:r>
          <a:endParaRPr lang="en-US"/>
        </a:p>
      </dgm:t>
    </dgm:pt>
    <dgm:pt modelId="{4E81A06E-D4C0-4027-9868-441D14929279}" type="parTrans" cxnId="{B884115F-5847-4943-A9EA-F2A05AD0D54B}">
      <dgm:prSet/>
      <dgm:spPr/>
      <dgm:t>
        <a:bodyPr/>
        <a:lstStyle/>
        <a:p>
          <a:endParaRPr lang="en-US"/>
        </a:p>
      </dgm:t>
    </dgm:pt>
    <dgm:pt modelId="{A1BCB109-AFAE-47BA-9849-9D425BCFB465}" type="sibTrans" cxnId="{B884115F-5847-4943-A9EA-F2A05AD0D54B}">
      <dgm:prSet/>
      <dgm:spPr/>
      <dgm:t>
        <a:bodyPr/>
        <a:lstStyle/>
        <a:p>
          <a:endParaRPr lang="en-US"/>
        </a:p>
      </dgm:t>
    </dgm:pt>
    <dgm:pt modelId="{68ECB9B2-E55E-4FAB-91D2-9E4AAF21F761}">
      <dgm:prSet/>
      <dgm:spPr/>
      <dgm:t>
        <a:bodyPr/>
        <a:lstStyle/>
        <a:p>
          <a:r>
            <a:rPr lang="nl-NL"/>
            <a:t>Wat betekent deeleconomie?</a:t>
          </a:r>
          <a:endParaRPr lang="en-US"/>
        </a:p>
      </dgm:t>
    </dgm:pt>
    <dgm:pt modelId="{E6CB94CC-2563-47C9-98F9-A443ABC1E3F3}" type="parTrans" cxnId="{9FCD7F90-120A-49F9-91F0-F79F42683CCB}">
      <dgm:prSet/>
      <dgm:spPr/>
      <dgm:t>
        <a:bodyPr/>
        <a:lstStyle/>
        <a:p>
          <a:endParaRPr lang="en-US"/>
        </a:p>
      </dgm:t>
    </dgm:pt>
    <dgm:pt modelId="{C97EDFFC-B005-487B-B3F4-C81B27D2957B}" type="sibTrans" cxnId="{9FCD7F90-120A-49F9-91F0-F79F42683CCB}">
      <dgm:prSet/>
      <dgm:spPr/>
      <dgm:t>
        <a:bodyPr/>
        <a:lstStyle/>
        <a:p>
          <a:endParaRPr lang="en-US"/>
        </a:p>
      </dgm:t>
    </dgm:pt>
    <dgm:pt modelId="{342BB1F1-6B8C-4B7F-A2B3-6A6ACF54225D}">
      <dgm:prSet/>
      <dgm:spPr/>
      <dgm:t>
        <a:bodyPr/>
        <a:lstStyle/>
        <a:p>
          <a:r>
            <a:rPr lang="nl-NL"/>
            <a:t>Wat betekent ecologische waarde?</a:t>
          </a:r>
          <a:endParaRPr lang="en-US"/>
        </a:p>
      </dgm:t>
    </dgm:pt>
    <dgm:pt modelId="{CF6F8594-2D67-4D14-BDB6-B15844522E8A}" type="parTrans" cxnId="{03CE2C4D-E855-4D9F-9BC6-AC1ED7A1552F}">
      <dgm:prSet/>
      <dgm:spPr/>
      <dgm:t>
        <a:bodyPr/>
        <a:lstStyle/>
        <a:p>
          <a:endParaRPr lang="en-US"/>
        </a:p>
      </dgm:t>
    </dgm:pt>
    <dgm:pt modelId="{3C3A8CBA-37D9-4253-A4FD-A9D39EBD279A}" type="sibTrans" cxnId="{03CE2C4D-E855-4D9F-9BC6-AC1ED7A1552F}">
      <dgm:prSet/>
      <dgm:spPr/>
      <dgm:t>
        <a:bodyPr/>
        <a:lstStyle/>
        <a:p>
          <a:endParaRPr lang="en-US"/>
        </a:p>
      </dgm:t>
    </dgm:pt>
    <dgm:pt modelId="{AFF5BDAF-A4A5-4F56-A867-D773FB6DF8F2}">
      <dgm:prSet/>
      <dgm:spPr/>
      <dgm:t>
        <a:bodyPr/>
        <a:lstStyle/>
        <a:p>
          <a:r>
            <a:rPr lang="nl-NL"/>
            <a:t>Wat betekent sociale waarde?</a:t>
          </a:r>
          <a:endParaRPr lang="en-US"/>
        </a:p>
      </dgm:t>
    </dgm:pt>
    <dgm:pt modelId="{8539D433-97DE-4BC8-B357-766EE60125C7}" type="parTrans" cxnId="{91147217-43D8-47B7-8D6A-7FE730401EE9}">
      <dgm:prSet/>
      <dgm:spPr/>
      <dgm:t>
        <a:bodyPr/>
        <a:lstStyle/>
        <a:p>
          <a:endParaRPr lang="en-US"/>
        </a:p>
      </dgm:t>
    </dgm:pt>
    <dgm:pt modelId="{4661B238-B8A7-4E2A-B2C9-01612AB284F4}" type="sibTrans" cxnId="{91147217-43D8-47B7-8D6A-7FE730401EE9}">
      <dgm:prSet/>
      <dgm:spPr/>
      <dgm:t>
        <a:bodyPr/>
        <a:lstStyle/>
        <a:p>
          <a:endParaRPr lang="en-US"/>
        </a:p>
      </dgm:t>
    </dgm:pt>
    <dgm:pt modelId="{F66C2277-1300-40BD-95FB-C5D916C34AEF}">
      <dgm:prSet/>
      <dgm:spPr/>
      <dgm:t>
        <a:bodyPr/>
        <a:lstStyle/>
        <a:p>
          <a:r>
            <a:rPr lang="nl-NL"/>
            <a:t>Wat betekent financiële waarde?</a:t>
          </a:r>
          <a:endParaRPr lang="en-US"/>
        </a:p>
      </dgm:t>
    </dgm:pt>
    <dgm:pt modelId="{E79A6E33-4D8B-4E39-9C22-151569B53ACC}" type="parTrans" cxnId="{CA7CAD86-0DF6-48E5-89AA-605396F83A91}">
      <dgm:prSet/>
      <dgm:spPr/>
      <dgm:t>
        <a:bodyPr/>
        <a:lstStyle/>
        <a:p>
          <a:endParaRPr lang="en-US"/>
        </a:p>
      </dgm:t>
    </dgm:pt>
    <dgm:pt modelId="{9EA7B5CF-5229-4034-A8C0-56AF924FDAC4}" type="sibTrans" cxnId="{CA7CAD86-0DF6-48E5-89AA-605396F83A91}">
      <dgm:prSet/>
      <dgm:spPr/>
      <dgm:t>
        <a:bodyPr/>
        <a:lstStyle/>
        <a:p>
          <a:endParaRPr lang="en-US"/>
        </a:p>
      </dgm:t>
    </dgm:pt>
    <dgm:pt modelId="{3F63E17E-3F0C-4361-A021-5F9C054AB9A6}" type="pres">
      <dgm:prSet presAssocID="{0B5F1C70-5D75-4884-937C-84CFDEF59FFE}" presName="linear" presStyleCnt="0">
        <dgm:presLayoutVars>
          <dgm:animLvl val="lvl"/>
          <dgm:resizeHandles val="exact"/>
        </dgm:presLayoutVars>
      </dgm:prSet>
      <dgm:spPr/>
    </dgm:pt>
    <dgm:pt modelId="{E2D8FC12-F180-417D-ACE6-F88CB5D8141E}" type="pres">
      <dgm:prSet presAssocID="{20E7DED7-8F78-43E1-AA25-E3A84CAC77C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255E4A3-B547-4E37-BD4A-6A51DDD46763}" type="pres">
      <dgm:prSet presAssocID="{A1BCB109-AFAE-47BA-9849-9D425BCFB465}" presName="spacer" presStyleCnt="0"/>
      <dgm:spPr/>
    </dgm:pt>
    <dgm:pt modelId="{310D8CBC-0981-4D66-BA1B-BD9C866F54F0}" type="pres">
      <dgm:prSet presAssocID="{68ECB9B2-E55E-4FAB-91D2-9E4AAF21F76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A6F05F0-295B-4733-BCAC-0FA482DB0CA5}" type="pres">
      <dgm:prSet presAssocID="{C97EDFFC-B005-487B-B3F4-C81B27D2957B}" presName="spacer" presStyleCnt="0"/>
      <dgm:spPr/>
    </dgm:pt>
    <dgm:pt modelId="{75481899-7CF4-472B-894E-EC41DC67AE84}" type="pres">
      <dgm:prSet presAssocID="{342BB1F1-6B8C-4B7F-A2B3-6A6ACF54225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4BD214A-8D19-47F6-A895-5C41E6F90608}" type="pres">
      <dgm:prSet presAssocID="{3C3A8CBA-37D9-4253-A4FD-A9D39EBD279A}" presName="spacer" presStyleCnt="0"/>
      <dgm:spPr/>
    </dgm:pt>
    <dgm:pt modelId="{62832AD1-E97D-4705-9B88-02712FD913FE}" type="pres">
      <dgm:prSet presAssocID="{AFF5BDAF-A4A5-4F56-A867-D773FB6DF8F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BC09C26-640F-4927-A807-D0D50BF50DC4}" type="pres">
      <dgm:prSet presAssocID="{4661B238-B8A7-4E2A-B2C9-01612AB284F4}" presName="spacer" presStyleCnt="0"/>
      <dgm:spPr/>
    </dgm:pt>
    <dgm:pt modelId="{8986F57C-356D-4422-9790-7784CB31181F}" type="pres">
      <dgm:prSet presAssocID="{F66C2277-1300-40BD-95FB-C5D916C34AE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1147217-43D8-47B7-8D6A-7FE730401EE9}" srcId="{0B5F1C70-5D75-4884-937C-84CFDEF59FFE}" destId="{AFF5BDAF-A4A5-4F56-A867-D773FB6DF8F2}" srcOrd="3" destOrd="0" parTransId="{8539D433-97DE-4BC8-B357-766EE60125C7}" sibTransId="{4661B238-B8A7-4E2A-B2C9-01612AB284F4}"/>
    <dgm:cxn modelId="{B884115F-5847-4943-A9EA-F2A05AD0D54B}" srcId="{0B5F1C70-5D75-4884-937C-84CFDEF59FFE}" destId="{20E7DED7-8F78-43E1-AA25-E3A84CAC77C2}" srcOrd="0" destOrd="0" parTransId="{4E81A06E-D4C0-4027-9868-441D14929279}" sibTransId="{A1BCB109-AFAE-47BA-9849-9D425BCFB465}"/>
    <dgm:cxn modelId="{03CE2C4D-E855-4D9F-9BC6-AC1ED7A1552F}" srcId="{0B5F1C70-5D75-4884-937C-84CFDEF59FFE}" destId="{342BB1F1-6B8C-4B7F-A2B3-6A6ACF54225D}" srcOrd="2" destOrd="0" parTransId="{CF6F8594-2D67-4D14-BDB6-B15844522E8A}" sibTransId="{3C3A8CBA-37D9-4253-A4FD-A9D39EBD279A}"/>
    <dgm:cxn modelId="{7DCF8F6E-9A7C-42A4-9C49-EDB578511CC3}" type="presOf" srcId="{F66C2277-1300-40BD-95FB-C5D916C34AEF}" destId="{8986F57C-356D-4422-9790-7784CB31181F}" srcOrd="0" destOrd="0" presId="urn:microsoft.com/office/officeart/2005/8/layout/vList2"/>
    <dgm:cxn modelId="{A381D158-1B56-4561-83EE-A41D3D1F5E0B}" type="presOf" srcId="{342BB1F1-6B8C-4B7F-A2B3-6A6ACF54225D}" destId="{75481899-7CF4-472B-894E-EC41DC67AE84}" srcOrd="0" destOrd="0" presId="urn:microsoft.com/office/officeart/2005/8/layout/vList2"/>
    <dgm:cxn modelId="{CA7CAD86-0DF6-48E5-89AA-605396F83A91}" srcId="{0B5F1C70-5D75-4884-937C-84CFDEF59FFE}" destId="{F66C2277-1300-40BD-95FB-C5D916C34AEF}" srcOrd="4" destOrd="0" parTransId="{E79A6E33-4D8B-4E39-9C22-151569B53ACC}" sibTransId="{9EA7B5CF-5229-4034-A8C0-56AF924FDAC4}"/>
    <dgm:cxn modelId="{9FCD7F90-120A-49F9-91F0-F79F42683CCB}" srcId="{0B5F1C70-5D75-4884-937C-84CFDEF59FFE}" destId="{68ECB9B2-E55E-4FAB-91D2-9E4AAF21F761}" srcOrd="1" destOrd="0" parTransId="{E6CB94CC-2563-47C9-98F9-A443ABC1E3F3}" sibTransId="{C97EDFFC-B005-487B-B3F4-C81B27D2957B}"/>
    <dgm:cxn modelId="{C9C61795-72B9-4602-8AD1-1A3C59D310C5}" type="presOf" srcId="{0B5F1C70-5D75-4884-937C-84CFDEF59FFE}" destId="{3F63E17E-3F0C-4361-A021-5F9C054AB9A6}" srcOrd="0" destOrd="0" presId="urn:microsoft.com/office/officeart/2005/8/layout/vList2"/>
    <dgm:cxn modelId="{60F58399-D904-418A-9E3D-B1C27F1DE8B6}" type="presOf" srcId="{20E7DED7-8F78-43E1-AA25-E3A84CAC77C2}" destId="{E2D8FC12-F180-417D-ACE6-F88CB5D8141E}" srcOrd="0" destOrd="0" presId="urn:microsoft.com/office/officeart/2005/8/layout/vList2"/>
    <dgm:cxn modelId="{C38458BA-CB9A-4926-B31F-2998F6D9477B}" type="presOf" srcId="{68ECB9B2-E55E-4FAB-91D2-9E4AAF21F761}" destId="{310D8CBC-0981-4D66-BA1B-BD9C866F54F0}" srcOrd="0" destOrd="0" presId="urn:microsoft.com/office/officeart/2005/8/layout/vList2"/>
    <dgm:cxn modelId="{9F4376E1-F708-4B64-8111-71DF58AAD242}" type="presOf" srcId="{AFF5BDAF-A4A5-4F56-A867-D773FB6DF8F2}" destId="{62832AD1-E97D-4705-9B88-02712FD913FE}" srcOrd="0" destOrd="0" presId="urn:microsoft.com/office/officeart/2005/8/layout/vList2"/>
    <dgm:cxn modelId="{C74D241C-E944-4625-BFD2-439D800B484A}" type="presParOf" srcId="{3F63E17E-3F0C-4361-A021-5F9C054AB9A6}" destId="{E2D8FC12-F180-417D-ACE6-F88CB5D8141E}" srcOrd="0" destOrd="0" presId="urn:microsoft.com/office/officeart/2005/8/layout/vList2"/>
    <dgm:cxn modelId="{E3A0F13C-BC98-47BE-8A8C-8183D6738158}" type="presParOf" srcId="{3F63E17E-3F0C-4361-A021-5F9C054AB9A6}" destId="{3255E4A3-B547-4E37-BD4A-6A51DDD46763}" srcOrd="1" destOrd="0" presId="urn:microsoft.com/office/officeart/2005/8/layout/vList2"/>
    <dgm:cxn modelId="{640A0DB8-53A6-4528-8C28-E132C156642C}" type="presParOf" srcId="{3F63E17E-3F0C-4361-A021-5F9C054AB9A6}" destId="{310D8CBC-0981-4D66-BA1B-BD9C866F54F0}" srcOrd="2" destOrd="0" presId="urn:microsoft.com/office/officeart/2005/8/layout/vList2"/>
    <dgm:cxn modelId="{38153BC3-54F9-4BCA-BC5F-238551462D86}" type="presParOf" srcId="{3F63E17E-3F0C-4361-A021-5F9C054AB9A6}" destId="{7A6F05F0-295B-4733-BCAC-0FA482DB0CA5}" srcOrd="3" destOrd="0" presId="urn:microsoft.com/office/officeart/2005/8/layout/vList2"/>
    <dgm:cxn modelId="{56494E21-9B1A-4211-A6E6-51F714937465}" type="presParOf" srcId="{3F63E17E-3F0C-4361-A021-5F9C054AB9A6}" destId="{75481899-7CF4-472B-894E-EC41DC67AE84}" srcOrd="4" destOrd="0" presId="urn:microsoft.com/office/officeart/2005/8/layout/vList2"/>
    <dgm:cxn modelId="{3C4C4C0F-C946-45D1-9096-B973B17F3188}" type="presParOf" srcId="{3F63E17E-3F0C-4361-A021-5F9C054AB9A6}" destId="{D4BD214A-8D19-47F6-A895-5C41E6F90608}" srcOrd="5" destOrd="0" presId="urn:microsoft.com/office/officeart/2005/8/layout/vList2"/>
    <dgm:cxn modelId="{5DF705F5-458B-4E3D-AC01-075B6CBFDC04}" type="presParOf" srcId="{3F63E17E-3F0C-4361-A021-5F9C054AB9A6}" destId="{62832AD1-E97D-4705-9B88-02712FD913FE}" srcOrd="6" destOrd="0" presId="urn:microsoft.com/office/officeart/2005/8/layout/vList2"/>
    <dgm:cxn modelId="{565FABD5-C1DC-4096-A130-690F6774A8EA}" type="presParOf" srcId="{3F63E17E-3F0C-4361-A021-5F9C054AB9A6}" destId="{FBC09C26-640F-4927-A807-D0D50BF50DC4}" srcOrd="7" destOrd="0" presId="urn:microsoft.com/office/officeart/2005/8/layout/vList2"/>
    <dgm:cxn modelId="{719E2518-A16E-48D8-A883-DCD368886291}" type="presParOf" srcId="{3F63E17E-3F0C-4361-A021-5F9C054AB9A6}" destId="{8986F57C-356D-4422-9790-7784CB31181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D8FC12-F180-417D-ACE6-F88CB5D8141E}">
      <dsp:nvSpPr>
        <dsp:cNvPr id="0" name=""/>
        <dsp:cNvSpPr/>
      </dsp:nvSpPr>
      <dsp:spPr>
        <a:xfrm>
          <a:off x="0" y="12711"/>
          <a:ext cx="5384800" cy="8494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Wat is het verschil tussen de oude en de nieuwe economie?</a:t>
          </a:r>
          <a:endParaRPr lang="en-US" sz="2200" kern="1200"/>
        </a:p>
      </dsp:txBody>
      <dsp:txXfrm>
        <a:off x="41465" y="54176"/>
        <a:ext cx="5301870" cy="766490"/>
      </dsp:txXfrm>
    </dsp:sp>
    <dsp:sp modelId="{310D8CBC-0981-4D66-BA1B-BD9C866F54F0}">
      <dsp:nvSpPr>
        <dsp:cNvPr id="0" name=""/>
        <dsp:cNvSpPr/>
      </dsp:nvSpPr>
      <dsp:spPr>
        <a:xfrm>
          <a:off x="0" y="925491"/>
          <a:ext cx="5384800" cy="8494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Wat betekent deeleconomie?</a:t>
          </a:r>
          <a:endParaRPr lang="en-US" sz="2200" kern="1200"/>
        </a:p>
      </dsp:txBody>
      <dsp:txXfrm>
        <a:off x="41465" y="966956"/>
        <a:ext cx="5301870" cy="766490"/>
      </dsp:txXfrm>
    </dsp:sp>
    <dsp:sp modelId="{75481899-7CF4-472B-894E-EC41DC67AE84}">
      <dsp:nvSpPr>
        <dsp:cNvPr id="0" name=""/>
        <dsp:cNvSpPr/>
      </dsp:nvSpPr>
      <dsp:spPr>
        <a:xfrm>
          <a:off x="0" y="1838271"/>
          <a:ext cx="5384800" cy="8494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Wat betekent ecologische waarde?</a:t>
          </a:r>
          <a:endParaRPr lang="en-US" sz="2200" kern="1200"/>
        </a:p>
      </dsp:txBody>
      <dsp:txXfrm>
        <a:off x="41465" y="1879736"/>
        <a:ext cx="5301870" cy="766490"/>
      </dsp:txXfrm>
    </dsp:sp>
    <dsp:sp modelId="{62832AD1-E97D-4705-9B88-02712FD913FE}">
      <dsp:nvSpPr>
        <dsp:cNvPr id="0" name=""/>
        <dsp:cNvSpPr/>
      </dsp:nvSpPr>
      <dsp:spPr>
        <a:xfrm>
          <a:off x="0" y="2751051"/>
          <a:ext cx="5384800" cy="8494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Wat betekent sociale waarde?</a:t>
          </a:r>
          <a:endParaRPr lang="en-US" sz="2200" kern="1200"/>
        </a:p>
      </dsp:txBody>
      <dsp:txXfrm>
        <a:off x="41465" y="2792516"/>
        <a:ext cx="5301870" cy="766490"/>
      </dsp:txXfrm>
    </dsp:sp>
    <dsp:sp modelId="{8986F57C-356D-4422-9790-7784CB31181F}">
      <dsp:nvSpPr>
        <dsp:cNvPr id="0" name=""/>
        <dsp:cNvSpPr/>
      </dsp:nvSpPr>
      <dsp:spPr>
        <a:xfrm>
          <a:off x="0" y="3663831"/>
          <a:ext cx="5384800" cy="8494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Wat betekent financiële waarde?</a:t>
          </a:r>
          <a:endParaRPr lang="en-US" sz="2200" kern="1200"/>
        </a:p>
      </dsp:txBody>
      <dsp:txXfrm>
        <a:off x="41465" y="3705296"/>
        <a:ext cx="5301870" cy="766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2B540-2DDB-4455-8635-4058D848E1F3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6422B-B024-4FF5-A6BA-6A3BA7A4EE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439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adlet.com/t_noordeloos/td3kebi86r6p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aIzJKmQB-c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33DFC-07A8-4CF3-9448-54F0C4632332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2201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3DFC-07A8-4CF3-9448-54F0C463233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3467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hlinkClick r:id="rId3"/>
              </a:rPr>
              <a:t>http://padlet.com/t_noordeloos/td3kebi86r6p</a:t>
            </a:r>
            <a:endParaRPr lang="nl-NL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3DFC-07A8-4CF3-9448-54F0C463233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9361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https://www.youtube.com/watch?v=WaIzJKmQB-c</a:t>
            </a:r>
            <a:r>
              <a:rPr lang="nl-NL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>
              <a:hlinkClick r:id="" action="ppaction://noactio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hlinkClick r:id="" action="ppaction://noaction"/>
              </a:rPr>
              <a:t>Filmpje Zakendoen Nextgen Hoofdstuk 0 </a:t>
            </a:r>
            <a:r>
              <a:rPr lang="nl-NL" dirty="0"/>
              <a:t>  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33DFC-07A8-4CF3-9448-54F0C463233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4196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6422B-B024-4FF5-A6BA-6A3BA7A4EE7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5074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igte&#10;&#10;Automatisch gegenereerde beschrijving">
            <a:extLst>
              <a:ext uri="{FF2B5EF4-FFF2-40B4-BE49-F238E27FC236}">
                <a16:creationId xmlns:a16="http://schemas.microsoft.com/office/drawing/2014/main" id="{D61A5846-9542-4568-9DFE-94882DCA6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873911"/>
            <a:ext cx="8676000" cy="1612489"/>
          </a:xfr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spc="-12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4453D30A-766F-4B73-9465-D7700EE84C99}"/>
              </a:ext>
            </a:extLst>
          </p:cNvPr>
          <p:cNvGrpSpPr>
            <a:grpSpLocks noChangeAspect="1"/>
          </p:cNvGrpSpPr>
          <p:nvPr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36F56CC-3885-4BCC-A432-999DFDC6D00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3BE0048-A137-4E71-A84E-BD4A3502F31B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441755C-CFDF-4A02-8626-E1436024DEE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96659DC1-3EF9-4EBA-8591-714C27862E7A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0BF3F3A-7F1F-4D0B-AC01-A9874DE5180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5F03D626-4673-4183-9AA6-4B8AE4CA1244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AFAA3318-A295-4B7D-9844-674A26EA5CD4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17661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met afbeelding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DF413AD2-7FC6-4A2C-9ED4-EFF396CD56CB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35DBBAD-CFE2-468E-A5B8-9B5D64B2801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DBC2CE3-1DE3-416B-BC17-4396260896B8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DD22A412-D436-4EFA-9833-FEEC06EBEE9F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7D3242E-9020-4400-99CC-726ED4D518E2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D8AD5B1-D05B-4B65-92F2-FEE5323B0F3C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49EC10B-E95F-49E6-97BB-60C1AE632AC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B788238-6643-4924-9470-03C1327A6B1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890359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ccent dia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pic>
        <p:nvPicPr>
          <p:cNvPr id="10" name="Vormentaal" descr="Afbeelding met tekst&#10;&#10;Automatisch gegenereerde beschrijving">
            <a:extLst>
              <a:ext uri="{FF2B5EF4-FFF2-40B4-BE49-F238E27FC236}">
                <a16:creationId xmlns:a16="http://schemas.microsoft.com/office/drawing/2014/main" id="{54F6A987-9670-44F2-9B36-4C0123CD9E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8505825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tx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tx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tx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tx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5A67ED8A-1F77-4759-810A-AC88E8934E9C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FE7ED73-845F-466E-88CA-8FF5121DB4C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FBE599-2450-43C2-B3B8-66B87E75C6D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32CC8B6-CA02-4155-A71F-2783491CB730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2DCE2F1-84DB-42AC-A0A6-15D6B58F93E7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012A12D-CD90-401D-9811-125E09DDDB97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6613E1E-1F23-466D-9B4B-F2ADDE8656A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6C9BD3F-17C3-4321-8B85-B2F1D3FD4A5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12733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ccent dia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11449050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accent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B22A25C-190B-4ED6-B8BF-C55218FB3D57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3FEF0A4-EC1B-425C-A78F-DA83B9CF788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9D5AAEF-7447-4BBC-805D-2129ED1DAAA1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327784A-7303-4EEF-8BA5-8360E9D1F53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5C2DC8A-1B7A-4FDD-8F4B-A0AA89F71C7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F0EA9D2-F39B-4B39-9690-A5B30E3787F8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20D4351-8D5E-42EF-A387-B8400833BD40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29B61A3-5E96-49CC-AB23-C9E1480B629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849612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A3CFE1A-5F55-4AFF-9E62-B3A39DA884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11449050" cy="4419599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749468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2160A09-3D65-4023-B2D9-19CBE403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93858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99605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afbeelding recht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071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377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</p:spTree>
    <p:extLst>
      <p:ext uri="{BB962C8B-B14F-4D97-AF65-F5344CB8AC3E}">
        <p14:creationId xmlns:p14="http://schemas.microsoft.com/office/powerpoint/2010/main" val="1648499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afbeelding link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6" y="1700212"/>
            <a:ext cx="4823846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94425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met 2 afbeeldingen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715236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0" y="1700212"/>
            <a:ext cx="4200525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D8BB524D-FB97-48EA-9B22-1D40DF7B05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0412" y="171183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700433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dia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 descr="Afbeelding met kaart&#10;&#10;Automatisch gegenereerde beschrijving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3958225"/>
            <a:ext cx="8676000" cy="21711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16CD576B-E897-48B0-9871-C2287A8890B3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5B8DA7BB-2108-4AFD-9102-7DC9FFD16BBF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8C04E09-04E3-4C01-8AA7-B2D4A35B8067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3D0FDDE-9B11-4A56-839A-9AFA0CB281CA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BCBE34-961B-423B-A57F-D1312758DE6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1236955-7D40-41B5-8916-1664B1CCFDCB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3588406-8542-4E2B-BA4D-DC2F5330FDB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6522910-EB60-4FB9-A5B5-C7D73ECFA32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066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B94A498D-C906-4812-959B-BBA6D4E94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0396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di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10355"/>
            <a:ext cx="5645149" cy="35189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2"/>
            <a:ext cx="7197725" cy="2088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4E91454C-1553-4226-A18E-25F69480BDCF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26949AC-436E-4C19-94E9-76BBD7A6429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8EE68E4-D104-4232-99AA-C330583CD84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BF829A-4EAA-4730-BCBC-AC5AEB4A48E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90529B0-CDE6-4EEA-B9BA-EF302169B8D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8040EA0-554D-42EC-92EB-7BEB618A7A6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19A56E6-7AE0-4AE2-B24B-8521D266EF5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56857BC-28DF-4422-BDB9-EE446942840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65195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dia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733E39C-4C40-4389-8C21-2D43E063DC7B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81389AE-32D9-461C-A3C8-7E1C8F5A9338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A821575-1DC5-4AF8-AFAA-E319B98997CE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60798AD-8169-44B2-95BB-A78E80C71DF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F9DCE5D-B239-4F39-B873-FF28358F9A3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23D429B-CC1E-4F4C-9BE0-93B982E1AB22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2EC02D2-A6C2-45F4-A22B-ACF9769F3EF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CE661FFD-63E2-4ACF-B5AE-7F72D4EB7A8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313126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afbeelding vollebreedte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1700213"/>
            <a:ext cx="11437745" cy="2859087"/>
          </a:xfrm>
          <a:solidFill>
            <a:schemeClr val="accent3">
              <a:lumMod val="20000"/>
              <a:lumOff val="80000"/>
            </a:schemeClr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4721300"/>
            <a:ext cx="11437745" cy="1408037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90267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60BC0BA4-B3C0-4FA6-9353-2297928C7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296863"/>
            <a:ext cx="11449051" cy="5832474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BE06C8B0-721A-49E2-B715-76D2C8888846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39046D3-9D24-4E40-9FBD-3369D41A7D1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7E72124-D07D-40DD-80FF-BB8A322D07D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1086FB4-193A-4073-A630-AA2FFC029684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0EE26EF-ABEC-4B70-B3A4-3FDD556815C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797E3F4-ABBA-48AE-86C1-197489A5E3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B90C388-8785-4A01-B21E-5DBEBB14068B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FF72011-B28D-4AA7-BCC5-1F1011E894B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181537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dia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media 7">
            <a:extLst>
              <a:ext uri="{FF2B5EF4-FFF2-40B4-BE49-F238E27FC236}">
                <a16:creationId xmlns:a16="http://schemas.microsoft.com/office/drawing/2014/main" id="{7AE70508-E50F-4E18-B84B-D58C94FD7D40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71474" y="296862"/>
            <a:ext cx="11449051" cy="5832475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070378-6346-44C3-B364-5C0D56E28321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7435556-C806-4457-B9BE-1EA9F37BC9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BFC113C-56FD-4497-87FD-8364D998AE3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D927205-7C6D-44F4-9E5D-7408D8E7E41E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0DB4A73-5764-4B59-B48C-5F8EF74089BE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EFA210F-9BA1-464F-A9F3-21E9C90A8A7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B2FA1F-8F1E-4FBC-B970-55C793743C3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B336A78-36FD-43EF-99B5-07059DA75C6E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698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4791B-2C2D-4140-B7A1-522815AD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F17EC4C-87B8-4E8F-9F99-FC096F8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AC693F-75DB-4995-9D17-1E47D669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2D9A0A-D0CB-48B3-81C8-1A1ED81F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Vormentaal">
            <a:extLst>
              <a:ext uri="{FF2B5EF4-FFF2-40B4-BE49-F238E27FC236}">
                <a16:creationId xmlns:a16="http://schemas.microsoft.com/office/drawing/2014/main" id="{373D6FA9-37F7-49E5-8799-7DD48471C2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79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6808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-1368000"/>
            <a:ext cx="11449049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9A5E9CB-7208-4222-9A98-77DE04E02C44}"/>
              </a:ext>
            </a:extLst>
          </p:cNvPr>
          <p:cNvGrpSpPr>
            <a:grpSpLocks noChangeAspect="1"/>
          </p:cNvGrpSpPr>
          <p:nvPr/>
        </p:nvGrpSpPr>
        <p:grpSpPr>
          <a:xfrm>
            <a:off x="3721021" y="2946447"/>
            <a:ext cx="4752000" cy="987712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3D33F121-C6D0-4D68-B23A-1D11CD35C8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C333564-E202-4127-8B36-153801B435F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6401D170-B725-4C5E-8317-5066426601BD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C10DC94-C96B-4FF1-BF11-60A603FB3298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DBC6BA58-73DC-4FF2-9E1D-50C63F9E85F3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6184A829-A8B6-4C71-ADBD-B905438B8FE8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F5AEC25-04C1-4108-9D28-BAB78CF2F6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48584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met afsluit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801" y="2861100"/>
            <a:ext cx="7010400" cy="1160403"/>
          </a:xfrm>
        </p:spPr>
        <p:txBody>
          <a:bodyPr anchor="ctr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Call to action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2220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ndleiding ver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CB0D178-BA37-41D2-857F-9B318F492987}"/>
              </a:ext>
            </a:extLst>
          </p:cNvPr>
          <p:cNvGrpSpPr/>
          <p:nvPr/>
        </p:nvGrpSpPr>
        <p:grpSpPr>
          <a:xfrm>
            <a:off x="371475" y="1700213"/>
            <a:ext cx="4703444" cy="4844910"/>
            <a:chOff x="371475" y="1700213"/>
            <a:chExt cx="4703444" cy="484491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A98CBCD-00C0-422C-9F30-BBF939342CA5}"/>
                </a:ext>
              </a:extLst>
            </p:cNvPr>
            <p:cNvSpPr/>
            <p:nvPr/>
          </p:nvSpPr>
          <p:spPr>
            <a:xfrm>
              <a:off x="389677" y="170021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 stijlen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EBD31D65-B061-4E17-BE29-FD7A27E084FF}"/>
                </a:ext>
              </a:extLst>
            </p:cNvPr>
            <p:cNvCxnSpPr>
              <a:cxnSpLocks/>
            </p:cNvCxnSpPr>
            <p:nvPr/>
          </p:nvCxnSpPr>
          <p:spPr>
            <a:xfrm>
              <a:off x="389676" y="1941848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548C717-B830-4467-8DBF-5EB978FA2DBE}"/>
                </a:ext>
              </a:extLst>
            </p:cNvPr>
            <p:cNvGrpSpPr/>
            <p:nvPr/>
          </p:nvGrpSpPr>
          <p:grpSpPr>
            <a:xfrm>
              <a:off x="371475" y="2048192"/>
              <a:ext cx="2933825" cy="558875"/>
              <a:chOff x="-3419346" y="368233"/>
              <a:chExt cx="3904920" cy="74386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ECCFC18-D5FE-472A-99C3-E4B436F5750C}"/>
                  </a:ext>
                </a:extLst>
              </p:cNvPr>
              <p:cNvSpPr/>
              <p:nvPr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D61072B6-83DF-4232-A53B-D3D7ADA1F7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22680E8-7ACF-44BF-81C3-515D9FE056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876073B-F10B-4258-A945-7829FE636027}"/>
                  </a:ext>
                </a:extLst>
              </p:cNvPr>
              <p:cNvSpPr/>
              <p:nvPr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D6339C5-5AEE-44AB-8C89-A10860EB9D68}"/>
                  </a:ext>
                </a:extLst>
              </p:cNvPr>
              <p:cNvGrpSpPr/>
              <p:nvPr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CD4A49E8-414E-4643-953E-004992570804}"/>
                    </a:ext>
                  </a:extLst>
                </p:cNvPr>
                <p:cNvGrpSpPr/>
                <p:nvPr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B687034-0E4A-4422-995D-7DCE73A0191A}"/>
                      </a:ext>
                    </a:extLst>
                  </p:cNvPr>
                  <p:cNvCxnSpPr/>
                  <p:nvPr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E197AE1-40C7-4464-9D8A-EA22D380B6AA}"/>
                      </a:ext>
                    </a:extLst>
                  </p:cNvPr>
                  <p:cNvCxnSpPr/>
                  <p:nvPr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51E44576-7C47-4459-A432-795885A6CC08}"/>
                      </a:ext>
                    </a:extLst>
                  </p:cNvPr>
                  <p:cNvCxnSpPr/>
                  <p:nvPr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567F89C3-8AC5-4A3F-9E3A-FEF6558DB203}"/>
                      </a:ext>
                    </a:extLst>
                  </p:cNvPr>
                  <p:cNvCxnSpPr/>
                  <p:nvPr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F89E160-F18D-46C0-B0BB-6E55FF4896EA}"/>
                      </a:ext>
                    </a:extLst>
                  </p:cNvPr>
                  <p:cNvCxnSpPr/>
                  <p:nvPr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F7E62F4-530B-453F-92AB-76E06B64492A}"/>
                    </a:ext>
                  </a:extLst>
                </p:cNvPr>
                <p:cNvGrpSpPr/>
                <p:nvPr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1EDBDC86-7479-4075-BC77-5047EA054D58}"/>
                      </a:ext>
                    </a:extLst>
                  </p:cNvPr>
                  <p:cNvSpPr/>
                  <p:nvPr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Pijl: punthaak 76">
                    <a:extLst>
                      <a:ext uri="{FF2B5EF4-FFF2-40B4-BE49-F238E27FC236}">
                        <a16:creationId xmlns:a16="http://schemas.microsoft.com/office/drawing/2014/main" id="{475ED6D6-0760-42F3-B045-B6463E7FA090}"/>
                      </a:ext>
                    </a:extLst>
                  </p:cNvPr>
                  <p:cNvSpPr/>
                  <p:nvPr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CA137C1-857E-47A9-8CDD-ABDC62CFDE6F}"/>
                  </a:ext>
                </a:extLst>
              </p:cNvPr>
              <p:cNvGrpSpPr/>
              <p:nvPr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C6E0AE7-8E25-41CE-828C-99A32A1CCC5F}"/>
                    </a:ext>
                  </a:extLst>
                </p:cNvPr>
                <p:cNvGrpSpPr/>
                <p:nvPr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F8EE189-C304-43E2-AB04-659024282D17}"/>
                      </a:ext>
                    </a:extLst>
                  </p:cNvPr>
                  <p:cNvCxnSpPr/>
                  <p:nvPr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E158D69-5C67-457C-9795-CB9E28DD2758}"/>
                      </a:ext>
                    </a:extLst>
                  </p:cNvPr>
                  <p:cNvCxnSpPr/>
                  <p:nvPr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529F537-0F50-4C8B-898E-EE1245C8B0EB}"/>
                      </a:ext>
                    </a:extLst>
                  </p:cNvPr>
                  <p:cNvCxnSpPr/>
                  <p:nvPr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0B0A3D4-F56E-46AA-B99D-20FD1F83D044}"/>
                      </a:ext>
                    </a:extLst>
                  </p:cNvPr>
                  <p:cNvCxnSpPr/>
                  <p:nvPr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75A793C0-2B6A-4248-91DE-A8AFD5890821}"/>
                      </a:ext>
                    </a:extLst>
                  </p:cNvPr>
                  <p:cNvCxnSpPr/>
                  <p:nvPr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4DFCDE8-C3A6-4EDD-ABDC-BD4884DF830B}"/>
                    </a:ext>
                  </a:extLst>
                </p:cNvPr>
                <p:cNvGrpSpPr/>
                <p:nvPr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B11645EA-4C85-4663-A194-4FDDBA001993}"/>
                      </a:ext>
                    </a:extLst>
                  </p:cNvPr>
                  <p:cNvSpPr/>
                  <p:nvPr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ijl: punthaak 67">
                    <a:extLst>
                      <a:ext uri="{FF2B5EF4-FFF2-40B4-BE49-F238E27FC236}">
                        <a16:creationId xmlns:a16="http://schemas.microsoft.com/office/drawing/2014/main" id="{F8DCC163-6CF1-4A37-ADCF-CAD4B72982B8}"/>
                      </a:ext>
                    </a:extLst>
                  </p:cNvPr>
                  <p:cNvSpPr/>
                  <p:nvPr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357AAFF-835B-4023-8787-3CCF2FD2AF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2747770" y="523622"/>
                <a:ext cx="331753" cy="19668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6E1D703-75D8-4A1D-906B-64BAB51AD6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3196143" y="950343"/>
                <a:ext cx="774583" cy="1266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16E84680-5669-4673-A5BA-A96B719494D9}"/>
                  </a:ext>
                </a:extLst>
              </p:cNvPr>
              <p:cNvGrpSpPr/>
              <p:nvPr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7D6F352-1283-427B-9CC7-9614E1BE51F3}"/>
                    </a:ext>
                  </a:extLst>
                </p:cNvPr>
                <p:cNvSpPr/>
                <p:nvPr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4170CDA5-6A26-4412-9817-14F222CC69C7}"/>
                    </a:ext>
                  </a:extLst>
                </p:cNvPr>
                <p:cNvGrpSpPr/>
                <p:nvPr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3602E536-F150-4475-8DCB-83E5174E9469}"/>
                      </a:ext>
                    </a:extLst>
                  </p:cNvPr>
                  <p:cNvGrpSpPr/>
                  <p:nvPr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456C629-C7A4-481F-B601-DA9D6D4795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2513C493-8D87-41C4-867A-8606C34D87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D8F92DA9-4110-4340-9989-6D54EEFA2CA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988022-BCE9-4603-AF47-DAE17A265B3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775E04E-B0D9-4FAF-8B05-3A41511988D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ECF54D02-BD00-4AC7-9F61-B9E10A3F3FD7}"/>
                      </a:ext>
                    </a:extLst>
                  </p:cNvPr>
                  <p:cNvGrpSpPr/>
                  <p:nvPr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63053832-3C05-48C5-9C8E-FEAC6CA90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9" name="Pijl: punthaak 58">
                      <a:extLst>
                        <a:ext uri="{FF2B5EF4-FFF2-40B4-BE49-F238E27FC236}">
                          <a16:creationId xmlns:a16="http://schemas.microsoft.com/office/drawing/2014/main" id="{FFAB1B08-1F14-4164-BEE8-1F03A9CBA94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7EF18BD-F96E-4ADF-B3FA-7A35613A678E}"/>
                  </a:ext>
                </a:extLst>
              </p:cNvPr>
              <p:cNvGrpSpPr/>
              <p:nvPr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D4D1C011-79CF-42C2-8F15-40B7838EAB60}"/>
                    </a:ext>
                  </a:extLst>
                </p:cNvPr>
                <p:cNvSpPr/>
                <p:nvPr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8293B13A-68AC-4C90-8198-CC844E701E23}"/>
                    </a:ext>
                  </a:extLst>
                </p:cNvPr>
                <p:cNvGrpSpPr/>
                <p:nvPr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661E7D94-6A46-437F-AE6B-7B1BC6395A90}"/>
                      </a:ext>
                    </a:extLst>
                  </p:cNvPr>
                  <p:cNvGrpSpPr/>
                  <p:nvPr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A556ECFE-5AD9-459D-AC03-D6AF3D05446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95B8305-5D0F-4B60-BECC-46979F60DF4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8657EE05-6F42-498B-A410-109742F7138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3D9642B5-BD8C-435F-A463-A0BECD377D3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F5BB8F07-5C31-488E-942A-5D7CBED77E7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0FA2AF7F-578F-4846-8770-81A4CD18F5CF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0C7CBB22-CD2E-4E39-ABCF-199080206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Pijl: punthaak 47">
                      <a:extLst>
                        <a:ext uri="{FF2B5EF4-FFF2-40B4-BE49-F238E27FC236}">
                          <a16:creationId xmlns:a16="http://schemas.microsoft.com/office/drawing/2014/main" id="{73447F7E-C101-41B9-8E05-ABA3266BE57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FA4D101-D568-42EE-AD0C-BCA8FFC34548}"/>
                  </a:ext>
                </a:extLst>
              </p:cNvPr>
              <p:cNvSpPr/>
              <p:nvPr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verhogen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A3940509-23FD-4C83-915D-0E596F133944}"/>
                  </a:ext>
                </a:extLst>
              </p:cNvPr>
              <p:cNvSpPr/>
              <p:nvPr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 niveau verlagen</a:t>
                </a: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A97A65E-819C-4FD1-A72E-217C06A2E9C2}"/>
                </a:ext>
              </a:extLst>
            </p:cNvPr>
            <p:cNvCxnSpPr>
              <a:cxnSpLocks/>
            </p:cNvCxnSpPr>
            <p:nvPr/>
          </p:nvCxnSpPr>
          <p:spPr>
            <a:xfrm>
              <a:off x="389676" y="2719710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ACA6FC1D-C6C7-4BEC-95BE-856D7A25D3ED}"/>
                </a:ext>
              </a:extLst>
            </p:cNvPr>
            <p:cNvSpPr txBox="1"/>
            <p:nvPr/>
          </p:nvSpPr>
          <p:spPr>
            <a:xfrm>
              <a:off x="807791" y="3436580"/>
              <a:ext cx="4267128" cy="3108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6000" lvl="0" indent="-216000">
                <a:buFont typeface="Arial" panose="020B0604020202020204" pitchFamily="34" charset="0"/>
                <a:buChar char="•"/>
              </a:pPr>
              <a:r>
                <a:rPr lang="nl-NL" sz="18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Eerste</a:t>
              </a:r>
              <a:r>
                <a:rPr lang="nl-NL" noProof="0" dirty="0"/>
                <a:t> niveau</a:t>
              </a:r>
            </a:p>
            <a:p>
              <a:pPr marL="501750" lvl="1" indent="-285750">
                <a:buFont typeface="Arial" panose="020B0604020202020204" pitchFamily="34" charset="0"/>
                <a:buChar char="-"/>
              </a:pPr>
              <a:r>
                <a:rPr lang="nl-NL" noProof="0" dirty="0"/>
                <a:t>Tweede niveau</a:t>
              </a:r>
            </a:p>
            <a:p>
              <a:pPr marL="648000" lvl="2" indent="-216000">
                <a:buFont typeface="Arial" panose="020B0604020202020204" pitchFamily="34" charset="0"/>
                <a:buChar char="-"/>
              </a:pPr>
              <a:r>
                <a:rPr lang="nl-NL" noProof="0" dirty="0"/>
                <a:t>Derde niveau</a:t>
              </a:r>
            </a:p>
            <a:p>
              <a:pPr marL="0" lvl="3"/>
              <a:r>
                <a:rPr lang="nl-NL" b="1" noProof="0" dirty="0"/>
                <a:t>Vierde niveau</a:t>
              </a:r>
            </a:p>
            <a:p>
              <a:pPr marL="0" lvl="4"/>
              <a:r>
                <a:rPr lang="nl-NL" noProof="0" dirty="0"/>
                <a:t>Vijfde niveau</a:t>
              </a:r>
            </a:p>
            <a:p>
              <a:pPr marL="432000" lvl="5" indent="-432000">
                <a:buFont typeface="+mj-lt"/>
                <a:buAutoNum type="arabicPeriod"/>
              </a:pPr>
              <a:r>
                <a:rPr lang="nl-NL" noProof="0" dirty="0"/>
                <a:t>Zesde niveau</a:t>
              </a:r>
            </a:p>
            <a:p>
              <a:pPr marL="864000" lvl="6" indent="-432000">
                <a:buFont typeface="+mj-lt"/>
                <a:buAutoNum type="alphaLcPeriod"/>
              </a:pPr>
              <a:r>
                <a:rPr lang="nl-NL" noProof="0" dirty="0"/>
                <a:t>Zevende niveau - Subtitel</a:t>
              </a:r>
            </a:p>
            <a:p>
              <a:pPr marL="0" lvl="7">
                <a:spcAft>
                  <a:spcPts val="1200"/>
                </a:spcAft>
              </a:pPr>
              <a:r>
                <a:rPr lang="nl-NL" sz="3000" noProof="0" dirty="0"/>
                <a:t>Achtste niveau - Subtitel</a:t>
              </a:r>
            </a:p>
            <a:p>
              <a:pPr marL="0" lvl="8"/>
              <a:r>
                <a:rPr lang="nl-NL" noProof="0" dirty="0"/>
                <a:t>Negende Niveau</a:t>
              </a:r>
            </a:p>
            <a:p>
              <a:endParaRPr lang="nl-NL" noProof="0" dirty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75DFDF9-5322-4B10-9B8B-06ABF45035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485" y="4851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AF85ED1-DA7E-43E7-BBE6-8953D8AF83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485" y="5128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EB6893E-C1A1-4E98-8AF9-6211D17E17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485" y="552502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63286AB-74D7-4FCD-8D85-8DDD7065FC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485" y="6016537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E2C31E3-7943-4E1B-B55A-F3833A683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485" y="3465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5D8BCAC-25B6-41D4-A02F-B0BB26914B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485" y="3742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AF1F190-C472-43C7-8866-B7ED08F193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485" y="40199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AACA8B9-A7AB-42DE-9C16-2438674877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485" y="42971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3C42B36-BC26-441A-8FA2-BB267074BD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485" y="45743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BB401EE-98BA-4DB4-A611-74D31AB26636}"/>
                </a:ext>
              </a:extLst>
            </p:cNvPr>
            <p:cNvSpPr/>
            <p:nvPr/>
          </p:nvSpPr>
          <p:spPr>
            <a:xfrm>
              <a:off x="388223" y="2838439"/>
              <a:ext cx="4685243" cy="5905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tab om de tekstopmaak te wijzigen. Klik op de iconen zoals hierboven afgebeeld en kies het gewenste niveau.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uit:</a:t>
              </a:r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635C1030-4BB4-4A32-A302-11D5E5490F74}"/>
              </a:ext>
            </a:extLst>
          </p:cNvPr>
          <p:cNvGrpSpPr/>
          <p:nvPr/>
        </p:nvGrpSpPr>
        <p:grpSpPr>
          <a:xfrm>
            <a:off x="6090340" y="1714038"/>
            <a:ext cx="4298260" cy="4302351"/>
            <a:chOff x="6090340" y="1714038"/>
            <a:chExt cx="4298260" cy="4302351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C74C9C-6499-425E-82BF-73305EE8C3CB}"/>
                </a:ext>
              </a:extLst>
            </p:cNvPr>
            <p:cNvSpPr/>
            <p:nvPr/>
          </p:nvSpPr>
          <p:spPr>
            <a:xfrm>
              <a:off x="6095999" y="1714038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invoegen/wijzigen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1BC5BF1-B80F-41D5-8E67-93715BDE56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0340" y="2080528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ED8E7ECA-57ED-4C7E-8D23-CACBCCD8CA75}"/>
                </a:ext>
              </a:extLst>
            </p:cNvPr>
            <p:cNvCxnSpPr>
              <a:cxnSpLocks/>
            </p:cNvCxnSpPr>
            <p:nvPr/>
          </p:nvCxnSpPr>
          <p:spPr>
            <a:xfrm>
              <a:off x="6095999" y="1955673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8535EE1-A999-4CA1-B8E8-45A0675563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5999" y="3291971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F91FD429-FE16-466B-AA1A-C8F7528DB061}"/>
                </a:ext>
              </a:extLst>
            </p:cNvPr>
            <p:cNvSpPr/>
            <p:nvPr/>
          </p:nvSpPr>
          <p:spPr>
            <a:xfrm>
              <a:off x="6456020" y="2146590"/>
              <a:ext cx="393258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de bestaande afbeelding indien nodig met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(voorbeeld hieronder).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983AFDEF-FE3A-48B3-8130-8062373DB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0340" y="3445836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0EC1C6E-826A-4AF2-9126-FBDCD78D984E}"/>
                </a:ext>
              </a:extLst>
            </p:cNvPr>
            <p:cNvSpPr/>
            <p:nvPr/>
          </p:nvSpPr>
          <p:spPr>
            <a:xfrm>
              <a:off x="6456020" y="351189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 en klip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 / </a:t>
              </a:r>
              <a:r>
                <a:rPr kumimoji="0" lang="nl-NL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00F6B808-F936-4101-A0EF-B1DE298B78C5}"/>
                </a:ext>
              </a:extLst>
            </p:cNvPr>
            <p:cNvGrpSpPr/>
            <p:nvPr/>
          </p:nvGrpSpPr>
          <p:grpSpPr>
            <a:xfrm>
              <a:off x="6456020" y="3923988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0FFA0F29-509C-4E8E-B5A6-5D66C8574A23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B38CFCB9-B8AF-488D-8BD8-970672704894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FAEB39-79FA-4CD0-A3FD-37CEDDDA924F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9C151F3A-3B71-42AE-BA15-7B50A0D6F25A}"/>
                </a:ext>
              </a:extLst>
            </p:cNvPr>
            <p:cNvGrpSpPr/>
            <p:nvPr/>
          </p:nvGrpSpPr>
          <p:grpSpPr>
            <a:xfrm>
              <a:off x="6456020" y="2855664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7294692-173B-4689-8B41-69204EFE42F9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6D5435F-40DC-43D1-B425-12C117CC53B7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AB1FAB2-450C-488C-BBA0-2C1A8A5C84A4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hthoek: afgeronde hoeken 137">
                <a:extLst>
                  <a:ext uri="{FF2B5EF4-FFF2-40B4-BE49-F238E27FC236}">
                    <a16:creationId xmlns:a16="http://schemas.microsoft.com/office/drawing/2014/main" id="{F6C2FB0F-6E35-49C7-8D0C-7370584AA449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81DC98CB-3420-4157-A476-509B1A496D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23C1BCE-E05B-4F23-9C09-F22122816702}"/>
                  </a:ext>
                </a:extLst>
              </p:cNvPr>
              <p:cNvCxnSpPr>
                <a:cxnSpLocks/>
                <a:stCxn id="138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467B621-AC9E-454D-8364-464717FED1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0340" y="4420889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DA47967-DC93-48B1-A486-31C6505F1F2E}"/>
                </a:ext>
              </a:extLst>
            </p:cNvPr>
            <p:cNvSpPr/>
            <p:nvPr/>
          </p:nvSpPr>
          <p:spPr>
            <a:xfrm>
              <a:off x="6456020" y="4486953"/>
              <a:ext cx="3932579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muisklik op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miniweergave aan de linker kant van het scherm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 / Reset slide´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1BBEB69A-49BC-4F56-9D72-98CBAF7A1C8A}"/>
                </a:ext>
              </a:extLst>
            </p:cNvPr>
            <p:cNvCxnSpPr>
              <a:cxnSpLocks/>
            </p:cNvCxnSpPr>
            <p:nvPr/>
          </p:nvCxnSpPr>
          <p:spPr>
            <a:xfrm>
              <a:off x="6095999" y="4239227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7AC28BA-F8AB-425A-BA69-C3120ABAEC58}"/>
                </a:ext>
              </a:extLst>
            </p:cNvPr>
            <p:cNvSpPr/>
            <p:nvPr/>
          </p:nvSpPr>
          <p:spPr>
            <a:xfrm>
              <a:off x="6460852" y="4946841"/>
              <a:ext cx="1624926" cy="8052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1A04312-B8FE-47D6-AC5F-3BD0F654DCEC}"/>
                </a:ext>
              </a:extLst>
            </p:cNvPr>
            <p:cNvSpPr/>
            <p:nvPr/>
          </p:nvSpPr>
          <p:spPr>
            <a:xfrm>
              <a:off x="7312805" y="5338122"/>
              <a:ext cx="1176476" cy="5809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07202F7F-F330-4FC3-BEEA-7D018142BAF0}"/>
                </a:ext>
              </a:extLst>
            </p:cNvPr>
            <p:cNvSpPr/>
            <p:nvPr/>
          </p:nvSpPr>
          <p:spPr>
            <a:xfrm>
              <a:off x="7334769" y="5649511"/>
              <a:ext cx="1145758" cy="261256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E6E6011C-8062-4952-97D0-EB86F137C242}"/>
                </a:ext>
              </a:extLst>
            </p:cNvPr>
            <p:cNvGrpSpPr/>
            <p:nvPr/>
          </p:nvGrpSpPr>
          <p:grpSpPr>
            <a:xfrm>
              <a:off x="7394755" y="5403624"/>
              <a:ext cx="155951" cy="131922"/>
              <a:chOff x="12968658" y="3354141"/>
              <a:chExt cx="404800" cy="342430"/>
            </a:xfrm>
          </p:grpSpPr>
          <p:sp>
            <p:nvSpPr>
              <p:cNvPr id="129" name="Rechthoek: afgeronde hoeken 128">
                <a:extLst>
                  <a:ext uri="{FF2B5EF4-FFF2-40B4-BE49-F238E27FC236}">
                    <a16:creationId xmlns:a16="http://schemas.microsoft.com/office/drawing/2014/main" id="{4859B19F-5716-4618-B2CB-B32F0AA94ED9}"/>
                  </a:ext>
                </a:extLst>
              </p:cNvPr>
              <p:cNvSpPr/>
              <p:nvPr/>
            </p:nvSpPr>
            <p:spPr>
              <a:xfrm>
                <a:off x="12968658" y="3354141"/>
                <a:ext cx="404800" cy="342430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BAF07D4-F9B7-4583-B28F-1E2F6F5808EB}"/>
                  </a:ext>
                </a:extLst>
              </p:cNvPr>
              <p:cNvSpPr/>
              <p:nvPr/>
            </p:nvSpPr>
            <p:spPr>
              <a:xfrm>
                <a:off x="13024992" y="3401157"/>
                <a:ext cx="305209" cy="41562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47A2D61-5323-43DA-888C-02E8C623CAA9}"/>
                  </a:ext>
                </a:extLst>
              </p:cNvPr>
              <p:cNvSpPr/>
              <p:nvPr/>
            </p:nvSpPr>
            <p:spPr>
              <a:xfrm>
                <a:off x="13025005" y="3471560"/>
                <a:ext cx="118776" cy="181689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333BBB92-5271-4072-9497-6C98C9AB1695}"/>
                  </a:ext>
                </a:extLst>
              </p:cNvPr>
              <p:cNvSpPr/>
              <p:nvPr/>
            </p:nvSpPr>
            <p:spPr>
              <a:xfrm>
                <a:off x="13180632" y="3481971"/>
                <a:ext cx="13527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97ECC9C-2120-47DA-A1CC-7F097F2BAAAB}"/>
                  </a:ext>
                </a:extLst>
              </p:cNvPr>
              <p:cNvSpPr/>
              <p:nvPr/>
            </p:nvSpPr>
            <p:spPr>
              <a:xfrm>
                <a:off x="13180718" y="3554791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C5254D64-F3F3-43CD-A061-81B4D03A3A6F}"/>
                  </a:ext>
                </a:extLst>
              </p:cNvPr>
              <p:cNvSpPr/>
              <p:nvPr/>
            </p:nvSpPr>
            <p:spPr>
              <a:xfrm>
                <a:off x="13180811" y="3627619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3E6202F-D1B9-4001-829B-1F9BC25D2687}"/>
                </a:ext>
              </a:extLst>
            </p:cNvPr>
            <p:cNvGrpSpPr/>
            <p:nvPr/>
          </p:nvGrpSpPr>
          <p:grpSpPr>
            <a:xfrm>
              <a:off x="7375200" y="5702947"/>
              <a:ext cx="166739" cy="218963"/>
              <a:chOff x="12940828" y="3950597"/>
              <a:chExt cx="432813" cy="568367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879A8B81-43A6-4EEF-8DBB-6D9F1E2278E5}"/>
                  </a:ext>
                </a:extLst>
              </p:cNvPr>
              <p:cNvGrpSpPr/>
              <p:nvPr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23" name="Rechthoek: afgeronde hoeken 122">
                  <a:extLst>
                    <a:ext uri="{FF2B5EF4-FFF2-40B4-BE49-F238E27FC236}">
                      <a16:creationId xmlns:a16="http://schemas.microsoft.com/office/drawing/2014/main" id="{F1DEFA56-8996-4E89-8962-8134A0EAE25A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70DE2D24-199C-446A-88CB-73142B67DE97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3449182-8E03-4299-8DED-1155FFEBE4D2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A465BAA-FB0E-4D37-BEB4-C9049DB325AB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525D1F6-BF6A-4C9F-9FBB-F60D9BF6D67E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605A51D-FB8B-487F-BE05-4E838B38FAA2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" name="Boog 121">
                <a:extLst>
                  <a:ext uri="{FF2B5EF4-FFF2-40B4-BE49-F238E27FC236}">
                    <a16:creationId xmlns:a16="http://schemas.microsoft.com/office/drawing/2014/main" id="{076A910D-4330-40E3-A918-92116CF546A1}"/>
                  </a:ext>
                </a:extLst>
              </p:cNvPr>
              <p:cNvSpPr/>
              <p:nvPr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B39F992-DBBB-416A-B8B9-69ADF5B9372D}"/>
                </a:ext>
              </a:extLst>
            </p:cNvPr>
            <p:cNvSpPr txBox="1"/>
            <p:nvPr/>
          </p:nvSpPr>
          <p:spPr>
            <a:xfrm>
              <a:off x="7553169" y="5377232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25CE84CD-5213-4A2E-871F-BD6F258C9331}"/>
                </a:ext>
              </a:extLst>
            </p:cNvPr>
            <p:cNvSpPr txBox="1"/>
            <p:nvPr/>
          </p:nvSpPr>
          <p:spPr>
            <a:xfrm>
              <a:off x="7539740" y="5698358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 herstellen</a:t>
              </a:r>
            </a:p>
          </p:txBody>
        </p: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5C40FFF-327E-436B-9D74-8EC753A2D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442" y="5785058"/>
              <a:ext cx="143086" cy="23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itel">
            <a:extLst>
              <a:ext uri="{FF2B5EF4-FFF2-40B4-BE49-F238E27FC236}">
                <a16:creationId xmlns:a16="http://schemas.microsoft.com/office/drawing/2014/main" id="{67CD20C4-7145-40CE-A355-AA28D8AD4B92}"/>
              </a:ext>
            </a:extLst>
          </p:cNvPr>
          <p:cNvSpPr txBox="1"/>
          <p:nvPr/>
        </p:nvSpPr>
        <p:spPr>
          <a:xfrm>
            <a:off x="371476" y="296863"/>
            <a:ext cx="1010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lvl="0"/>
            <a:r>
              <a:rPr lang="nl-NL" sz="4000" b="1" noProof="0" dirty="0">
                <a:latin typeface="+mj-lt"/>
              </a:rPr>
              <a:t>Handleiding (verkort)</a:t>
            </a:r>
          </a:p>
        </p:txBody>
      </p:sp>
    </p:spTree>
    <p:extLst>
      <p:ext uri="{BB962C8B-B14F-4D97-AF65-F5344CB8AC3E}">
        <p14:creationId xmlns:p14="http://schemas.microsoft.com/office/powerpoint/2010/main" val="194243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3"/>
            <a:ext cx="5645149" cy="2395967"/>
          </a:xfrm>
        </p:spPr>
        <p:txBody>
          <a:bodyPr anchor="t"/>
          <a:lstStyle>
            <a:lvl1pPr algn="l">
              <a:lnSpc>
                <a:spcPct val="85000"/>
              </a:lnSpc>
              <a:defRPr sz="6000" spc="-12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1C6C6D-C3CA-4FC9-A485-7EAAB57E7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99255"/>
            <a:ext cx="5645149" cy="34300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41AB786A-2A3B-4717-89E5-8E35FE4DBE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406800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26E3DA42-E656-4206-A24B-B5FAE257CF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60F18813-55E5-408E-8ACE-F31156719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7084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1185A2-8869-4593-917C-8D041B3D5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8AA5261-5AD4-4438-AFF4-24CA68732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C3EE2E-58EC-4DAB-B51E-80DD5899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18BB3E-86A8-4DFC-9341-A5B33A48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7BCDEA-9CB1-4541-A9F4-75FA3F052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2022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018293A-4818-4620-8263-12EE6672AE62}" type="datetime1">
              <a:rPr lang="nl-NL" smtClean="0"/>
              <a:t>12-1-2022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103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ormentaal">
            <a:extLst>
              <a:ext uri="{FF2B5EF4-FFF2-40B4-BE49-F238E27FC236}">
                <a16:creationId xmlns:a16="http://schemas.microsoft.com/office/drawing/2014/main" id="{E44F29B4-B10E-4A7C-9AA2-62C4B57A53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8676000" cy="2484000"/>
          </a:xfrm>
        </p:spPr>
        <p:txBody>
          <a:bodyPr anchor="b"/>
          <a:lstStyle>
            <a:lvl1pPr algn="l">
              <a:lnSpc>
                <a:spcPct val="85000"/>
              </a:lnSpc>
              <a:defRPr sz="6000" spc="-120" baseline="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endParaRPr lang="nl-NL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A063B09-27A8-4B81-9B57-D8FFCF678BA4}"/>
              </a:ext>
            </a:extLst>
          </p:cNvPr>
          <p:cNvGrpSpPr>
            <a:grpSpLocks noChangeAspect="1"/>
          </p:cNvGrpSpPr>
          <p:nvPr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A37A059-A239-4E52-8A9D-E17AA516807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16133F7D-BC85-4324-A4F5-5D35A7A759B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14D7D93-0806-4001-A659-50467AAAF4C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B30E15-CE1E-40C2-B3D2-3C439183C0D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64A2669-414D-48BD-AB98-B02F2C9EE3B5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AB275AD-8ABF-4D9B-94E3-9375F03BA6DA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78D2EA3F-676A-4083-9C45-16E717D51C1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7740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opgav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mentaal">
            <a:extLst>
              <a:ext uri="{FF2B5EF4-FFF2-40B4-BE49-F238E27FC236}">
                <a16:creationId xmlns:a16="http://schemas.microsoft.com/office/drawing/2014/main" id="{610CCB28-A748-4AA9-A239-EEA4BBF0E6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60000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33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houdsopgav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ormentaal">
            <a:extLst>
              <a:ext uri="{FF2B5EF4-FFF2-40B4-BE49-F238E27FC236}">
                <a16:creationId xmlns:a16="http://schemas.microsoft.com/office/drawing/2014/main" id="{EAAEE556-E267-4E86-B8C7-B4E4452546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6863"/>
            <a:ext cx="10260000" cy="11604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Clr>
                <a:schemeClr val="accent1"/>
              </a:buClr>
              <a:buFont typeface="+mj-lt"/>
              <a:buAutoNum type="arabicPeriod"/>
              <a:defRPr sz="3000" b="1">
                <a:solidFill>
                  <a:schemeClr val="accent3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accent3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0224F01-BFD3-4032-8F27-364493696B66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4A0A9F3-30A5-47A0-A2F5-C567F034DA3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605AB36-3819-4060-90DA-E95C41610AC9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75A95424-12A7-4B53-ADA1-73DB05791E5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D333531-FF02-4B8F-A92B-FB8A65B908D3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9FED0C-E443-4B6E-A545-4EC2493707A0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256D36-415E-4460-B920-A328317F5B3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F7291F7-3F41-4A72-BD4D-8FFD8E680E4B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113182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numCol="1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7FA7122C-11FD-46BD-AE2D-3F37E88F88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053E2554-49CE-45F5-9087-DC2D03D59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0145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131E4FBE-CE9E-49C3-B0DC-AC42D8D7FE39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F560A07-571E-49CB-8BF2-FE03BE61598C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D13A10B-1187-4201-895D-30E8DEF1EE00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A9AF56A-6CE2-4855-B82D-85682D69039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63D4F54-662C-4A93-8440-C00F6D6910A5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B0ED5F0-B2E4-4EB4-BCDE-0941DEEFB53E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E18D3603-7DA4-428B-96E2-9E23C770936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486DE3C-E5E2-4469-ABC8-3029D46C85A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378871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met afbeelding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8154B1E2-03C9-4C2E-B0D6-C4E6F2009E69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8B74DBB-28C8-47E9-AA27-F8D399B9526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B2EC2F3-D1E1-4014-90D5-4F8B24861A3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1C2803A-0EF6-4E34-9DB4-496EB7F724D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9C63037-3A08-47AF-A098-63FFDD89854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3C48D06-7C65-4FAB-A385-32C7A78D546F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3146446-781B-4CD5-8D83-F40D7172B4A9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7C1F7F4C-FA11-4AC0-BBB4-F6B1E8762A2A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962083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F28369-D853-41FC-B421-7149A2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endParaRPr lang="nl-NL" noProof="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7AA40-F257-4F75-AEE1-A6910D0C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09739"/>
            <a:ext cx="1144905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86E3F-0C63-4E97-895C-45E3D9DA1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7020000"/>
            <a:ext cx="162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rgbClr val="E6E6E6"/>
                </a:solidFill>
              </a:defRPr>
            </a:lvl1pPr>
          </a:lstStyle>
          <a:p>
            <a:fld id="{8130711F-EF7B-444A-97C5-1583B5CCDE8A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7FCBCE-DC2F-4902-A3CE-81254D6F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568" y="6325170"/>
            <a:ext cx="5296057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90362-143D-4A57-889A-3B5E336B0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6" y="6325170"/>
            <a:ext cx="31194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56B73047-3304-40D4-9E68-DCC363AE7E6B}" type="slidenum">
              <a:rPr lang="nl-NL" smtClean="0"/>
              <a:t>‹nr.›</a:t>
            </a:fld>
            <a:endParaRPr lang="nl-NL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C2B3D40-4D66-4B96-8808-38A2F4F4C97E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1AEE973-A991-4793-A737-1C2D82A7AA3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E6AAFCD-6B85-4093-8424-57DECBB9020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804F2F31-380C-400D-9AC4-1FDFA21E542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5ECC52-9B4D-430D-979C-990E6A3C971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085E259-5C17-488D-9829-4345C64B80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DFBDC82-81BF-49C8-9ADC-C124E19655F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4B01084-4721-4A15-87C0-03BBF8FE1D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8592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nl-NL" sz="1800" kern="120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nl-NL" sz="300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34">
          <p15:clr>
            <a:srgbClr val="F26B43"/>
          </p15:clr>
        </p15:guide>
        <p15:guide id="4" pos="7446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1071">
          <p15:clr>
            <a:srgbClr val="F26B43"/>
          </p15:clr>
        </p15:guide>
        <p15:guide id="7" orient="horz" pos="3861">
          <p15:clr>
            <a:srgbClr val="F26B43"/>
          </p15:clr>
        </p15:guide>
        <p15:guide id="8" orient="horz" pos="39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hyperlink" Target="https://www.youtube.com/watch?v=KyZArQMFhQ4" TargetMode="External"/><Relationship Id="rId4" Type="http://schemas.openxmlformats.org/officeDocument/2006/relationships/hyperlink" Target="https://www.youtube.com/watch?v=LAfMtt5LXP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aIzJKmQB-c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s://www.youtube.com/watch?v=WaIzJKmQB-c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218FED7-AB46-4296-A2AB-73E4BDC03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299" y="201938"/>
            <a:ext cx="8229600" cy="1143000"/>
          </a:xfrm>
        </p:spPr>
        <p:txBody>
          <a:bodyPr/>
          <a:lstStyle/>
          <a:p>
            <a:r>
              <a:rPr lang="nl-NL" b="1" dirty="0">
                <a:solidFill>
                  <a:srgbClr val="002060"/>
                </a:solidFill>
              </a:rPr>
              <a:t>De nieuwe economie</a:t>
            </a:r>
            <a:r>
              <a:rPr lang="nl-NL" dirty="0"/>
              <a:t> 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910A9D3-44B0-412E-9D51-FA1C2DD5E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74010" y="2159439"/>
            <a:ext cx="1921604" cy="1617180"/>
          </a:xfrm>
        </p:spPr>
        <p:txBody>
          <a:bodyPr/>
          <a:lstStyle/>
          <a:p>
            <a:pPr marL="0" indent="0">
              <a:buNone/>
            </a:pPr>
            <a:r>
              <a:rPr lang="nl-NL" sz="1050" b="1" dirty="0"/>
              <a:t>IBS Thema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050" dirty="0"/>
              <a:t> </a:t>
            </a:r>
            <a:r>
              <a:rPr lang="nl-NL" sz="1050" dirty="0">
                <a:solidFill>
                  <a:srgbClr val="002060"/>
                </a:solidFill>
              </a:rPr>
              <a:t>De nieuwe economie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 Marktverkenning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 Financiën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 Projectmanagement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 De verborgen impact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 Ondernemen</a:t>
            </a:r>
          </a:p>
        </p:txBody>
      </p:sp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B5E90D55-298E-4509-878D-C4E228CD5F8E}"/>
              </a:ext>
            </a:extLst>
          </p:cNvPr>
          <p:cNvSpPr txBox="1">
            <a:spLocks/>
          </p:cNvSpPr>
          <p:nvPr/>
        </p:nvSpPr>
        <p:spPr bwMode="auto">
          <a:xfrm>
            <a:off x="2925447" y="2141910"/>
            <a:ext cx="3565656" cy="152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500" b="1" dirty="0"/>
              <a:t>Begrippen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500" dirty="0"/>
              <a:t>Deeleconomie (</a:t>
            </a:r>
            <a:r>
              <a:rPr lang="nl-NL" sz="1500" dirty="0" err="1"/>
              <a:t>sharing</a:t>
            </a:r>
            <a:r>
              <a:rPr lang="nl-NL" sz="1500" dirty="0"/>
              <a:t> </a:t>
            </a:r>
            <a:r>
              <a:rPr lang="nl-NL" sz="1500" dirty="0" err="1"/>
              <a:t>economy</a:t>
            </a:r>
            <a:r>
              <a:rPr lang="nl-NL" sz="15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500" dirty="0"/>
              <a:t>3 P’s</a:t>
            </a:r>
          </a:p>
        </p:txBody>
      </p:sp>
      <p:sp>
        <p:nvSpPr>
          <p:cNvPr id="12" name="Tijdelijke aanduiding voor inhoud 5">
            <a:extLst>
              <a:ext uri="{FF2B5EF4-FFF2-40B4-BE49-F238E27FC236}">
                <a16:creationId xmlns:a16="http://schemas.microsoft.com/office/drawing/2014/main" id="{2D05C487-7FDA-4DD4-A64C-272352214795}"/>
              </a:ext>
            </a:extLst>
          </p:cNvPr>
          <p:cNvSpPr txBox="1">
            <a:spLocks/>
          </p:cNvSpPr>
          <p:nvPr/>
        </p:nvSpPr>
        <p:spPr bwMode="auto">
          <a:xfrm>
            <a:off x="1976482" y="5159613"/>
            <a:ext cx="8431460" cy="24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1050" dirty="0"/>
          </a:p>
        </p:txBody>
      </p:sp>
      <p:graphicFrame>
        <p:nvGraphicFramePr>
          <p:cNvPr id="13" name="Tabel 13">
            <a:extLst>
              <a:ext uri="{FF2B5EF4-FFF2-40B4-BE49-F238E27FC236}">
                <a16:creationId xmlns:a16="http://schemas.microsoft.com/office/drawing/2014/main" id="{BBD81BF5-9E86-4852-B783-21B8761DB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161035"/>
              </p:ext>
            </p:extLst>
          </p:nvPr>
        </p:nvGraphicFramePr>
        <p:xfrm>
          <a:off x="1730829" y="5594217"/>
          <a:ext cx="8698071" cy="38487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68123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68123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68123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68123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68123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68123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895744">
                  <a:extLst>
                    <a:ext uri="{9D8B030D-6E8A-4147-A177-3AD203B41FA5}">
                      <a16:colId xmlns:a16="http://schemas.microsoft.com/office/drawing/2014/main" val="2287401822"/>
                    </a:ext>
                  </a:extLst>
                </a:gridCol>
                <a:gridCol w="768123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55340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789339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80787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384875">
                <a:tc>
                  <a:txBody>
                    <a:bodyPr/>
                    <a:lstStyle/>
                    <a:p>
                      <a:pPr algn="ctr"/>
                      <a:r>
                        <a:rPr lang="nl-NL" sz="900" b="1" kern="1200" dirty="0">
                          <a:solidFill>
                            <a:schemeClr val="tx1"/>
                          </a:solidFill>
                        </a:rPr>
                        <a:t>Week 1</a:t>
                      </a:r>
                      <a:endParaRPr lang="nl-NL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9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9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3</a:t>
                      </a:r>
                      <a:endParaRPr lang="nl-NL" sz="9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9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9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9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900" dirty="0">
                          <a:solidFill>
                            <a:srgbClr val="00B050"/>
                          </a:solidFill>
                        </a:rPr>
                        <a:t>Vakantie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9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9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9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9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15" name="Afbeelding 14">
            <a:extLst>
              <a:ext uri="{FF2B5EF4-FFF2-40B4-BE49-F238E27FC236}">
                <a16:creationId xmlns:a16="http://schemas.microsoft.com/office/drawing/2014/main" id="{3C8AD9AC-786C-41FA-8D3C-1F579EA91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309844" y="2141910"/>
            <a:ext cx="627587" cy="53220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AF66FF2-65B5-4E75-80FB-1AD095EE08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2196387" y="2159441"/>
            <a:ext cx="627587" cy="526469"/>
          </a:xfrm>
          <a:prstGeom prst="rect">
            <a:avLst/>
          </a:prstGeom>
        </p:spPr>
      </p:pic>
      <p:sp>
        <p:nvSpPr>
          <p:cNvPr id="18" name="Tijdelijke aanduiding voor inhoud 5">
            <a:extLst>
              <a:ext uri="{FF2B5EF4-FFF2-40B4-BE49-F238E27FC236}">
                <a16:creationId xmlns:a16="http://schemas.microsoft.com/office/drawing/2014/main" id="{D8729D5A-9FCE-424A-BA8D-CF5994EDB1B6}"/>
              </a:ext>
            </a:extLst>
          </p:cNvPr>
          <p:cNvSpPr txBox="1">
            <a:spLocks/>
          </p:cNvSpPr>
          <p:nvPr/>
        </p:nvSpPr>
        <p:spPr bwMode="auto">
          <a:xfrm>
            <a:off x="8074010" y="3953791"/>
            <a:ext cx="1921604" cy="152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50" b="1" dirty="0"/>
              <a:t>IBS Toetsing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050" dirty="0"/>
              <a:t> Kennistoets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050" dirty="0"/>
              <a:t> Ondernemingsplan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 Vlog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2ADD984-4BEC-4118-974C-4F5B62A33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309844" y="3953789"/>
            <a:ext cx="630420" cy="53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15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 anchor="t">
            <a:normAutofit/>
          </a:bodyPr>
          <a:lstStyle/>
          <a:p>
            <a:r>
              <a:rPr lang="nl-NL" b="1"/>
              <a:t>Kernbegrippen</a:t>
            </a:r>
          </a:p>
        </p:txBody>
      </p:sp>
      <p:sp>
        <p:nvSpPr>
          <p:cNvPr id="7" name="Tijdelijke aanduiding voor inhoud 2"/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None/>
            </a:pPr>
            <a:r>
              <a:rPr lang="nl-NL" sz="2800" i="1" dirty="0"/>
              <a:t>De verwachte opbrengst van de </a:t>
            </a:r>
            <a:r>
              <a:rPr lang="nl-NL" sz="2800" b="1" dirty="0"/>
              <a:t>deeleconomie</a:t>
            </a:r>
            <a:endParaRPr lang="nl-NL" sz="2800" dirty="0"/>
          </a:p>
        </p:txBody>
      </p:sp>
      <p:pic>
        <p:nvPicPr>
          <p:cNvPr id="27650" name="Picture 2" descr="http://www.consultancy.uk/beheer/media/Projected-revenue-growth-sharing-economy-and-traditional-rental-13360.jpg"/>
          <p:cNvPicPr>
            <a:picLocks noChangeAspect="1" noChangeArrowheads="1"/>
          </p:cNvPicPr>
          <p:nvPr/>
        </p:nvPicPr>
        <p:blipFill rotWithShape="1">
          <a:blip r:embed="rId2" cstate="print"/>
          <a:srcRect l="8418" r="6702" b="1"/>
          <a:stretch/>
        </p:blipFill>
        <p:spPr bwMode="auto">
          <a:xfrm>
            <a:off x="6175377" y="511628"/>
            <a:ext cx="5405417" cy="6161314"/>
          </a:xfrm>
          <a:prstGeom prst="rect">
            <a:avLst/>
          </a:prstGeom>
          <a:noFill/>
        </p:spPr>
      </p:pic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4B5EFA79-B179-4855-84AF-CD8ADC2C72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503712" y="216000"/>
            <a:ext cx="5184576" cy="648072"/>
          </a:xfrm>
        </p:spPr>
        <p:txBody>
          <a:bodyPr/>
          <a:lstStyle/>
          <a:p>
            <a:r>
              <a:rPr lang="nl-NL" sz="3200" b="1" dirty="0"/>
              <a:t>Kernbegrippen</a:t>
            </a: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581892" y="864072"/>
            <a:ext cx="8229600" cy="648072"/>
          </a:xfrm>
        </p:spPr>
        <p:txBody>
          <a:bodyPr/>
          <a:lstStyle/>
          <a:p>
            <a:pPr>
              <a:buNone/>
            </a:pPr>
            <a:r>
              <a:rPr lang="nl-NL" sz="2800" b="1" dirty="0"/>
              <a:t>Deeleconomie, </a:t>
            </a:r>
            <a:r>
              <a:rPr lang="nl-NL" sz="2800" i="1" dirty="0"/>
              <a:t>waarom nu?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0679" y="1916832"/>
            <a:ext cx="247869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2763" y="1916832"/>
            <a:ext cx="251205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68208" y="1916832"/>
            <a:ext cx="2448272" cy="281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</p:spPr>
        <p:txBody>
          <a:bodyPr anchor="t">
            <a:normAutofit/>
          </a:bodyPr>
          <a:lstStyle/>
          <a:p>
            <a:r>
              <a:rPr lang="nl-NL" b="1"/>
              <a:t>Kernbegrippen</a:t>
            </a:r>
          </a:p>
        </p:txBody>
      </p:sp>
      <p:sp>
        <p:nvSpPr>
          <p:cNvPr id="7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71476" y="1083035"/>
            <a:ext cx="7534851" cy="102329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None/>
            </a:pPr>
            <a:r>
              <a:rPr lang="nl-NL" b="1" dirty="0"/>
              <a:t>Deeleconomie, </a:t>
            </a:r>
            <a:r>
              <a:rPr lang="nl-NL" i="1" dirty="0"/>
              <a:t>waarom nu niet?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2973" r="7589" b="12288"/>
          <a:stretch/>
        </p:blipFill>
        <p:spPr>
          <a:xfrm>
            <a:off x="2100943" y="1732093"/>
            <a:ext cx="7990114" cy="45475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015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</p:spPr>
        <p:txBody>
          <a:bodyPr anchor="t">
            <a:normAutofit/>
          </a:bodyPr>
          <a:lstStyle/>
          <a:p>
            <a:r>
              <a:rPr lang="nl-NL" b="1"/>
              <a:t>Kernbegrippen</a:t>
            </a:r>
          </a:p>
        </p:txBody>
      </p:sp>
      <p:pic>
        <p:nvPicPr>
          <p:cNvPr id="30724" name="Picture 4" descr="https://www.utwente.nl/.system/dl/ic~AQJVRBoDuu26Aik5CwAhvtYBBwHElwGZAYA622A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50332" y="1600201"/>
            <a:ext cx="4503335" cy="4525963"/>
          </a:xfrm>
          <a:prstGeom prst="rect">
            <a:avLst/>
          </a:prstGeom>
          <a:noFill/>
        </p:spPr>
      </p:pic>
      <p:sp>
        <p:nvSpPr>
          <p:cNvPr id="7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None/>
            </a:pPr>
            <a:r>
              <a:rPr lang="nl-NL" b="1" dirty="0"/>
              <a:t>People - </a:t>
            </a:r>
            <a:r>
              <a:rPr lang="nl-NL" b="1" dirty="0" err="1"/>
              <a:t>Planet</a:t>
            </a:r>
            <a:r>
              <a:rPr lang="nl-NL" b="1" dirty="0"/>
              <a:t> – Profit</a:t>
            </a:r>
          </a:p>
          <a:p>
            <a:pPr>
              <a:spcAft>
                <a:spcPts val="600"/>
              </a:spcAft>
              <a:buNone/>
            </a:pPr>
            <a:endParaRPr lang="nl-NL" b="1" dirty="0"/>
          </a:p>
          <a:p>
            <a:pPr>
              <a:spcAft>
                <a:spcPts val="600"/>
              </a:spcAft>
              <a:buNone/>
            </a:pPr>
            <a:r>
              <a:rPr lang="nl-NL" dirty="0"/>
              <a:t>Sociale waarde</a:t>
            </a:r>
          </a:p>
          <a:p>
            <a:pPr>
              <a:spcAft>
                <a:spcPts val="600"/>
              </a:spcAft>
              <a:buNone/>
            </a:pPr>
            <a:r>
              <a:rPr lang="nl-NL" dirty="0"/>
              <a:t>Ecologische waarde</a:t>
            </a:r>
          </a:p>
          <a:p>
            <a:pPr>
              <a:spcAft>
                <a:spcPts val="600"/>
              </a:spcAft>
              <a:buNone/>
            </a:pPr>
            <a:r>
              <a:rPr lang="nl-NL" dirty="0"/>
              <a:t>Financiële waarde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 anchor="t">
            <a:normAutofit/>
          </a:bodyPr>
          <a:lstStyle/>
          <a:p>
            <a:r>
              <a:rPr lang="nl-NL" b="1" dirty="0"/>
              <a:t>Opdracht </a:t>
            </a:r>
            <a:r>
              <a:rPr lang="nl-NL" b="1" i="1" dirty="0"/>
              <a:t>The Ocean </a:t>
            </a:r>
            <a:r>
              <a:rPr lang="nl-NL" b="1" i="1" dirty="0" err="1"/>
              <a:t>Cleanup</a:t>
            </a:r>
            <a:endParaRPr lang="nl-NL" b="1" i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nl-NL" dirty="0"/>
              <a:t>Bekijk de onderstaande filmpjes en noteer de antwoorden op de vragen.</a:t>
            </a:r>
            <a:endParaRPr lang="nl-NL" dirty="0">
              <a:hlinkClick r:id="rId4"/>
            </a:endParaRPr>
          </a:p>
          <a:p>
            <a:pPr marL="0" indent="0">
              <a:spcAft>
                <a:spcPts val="600"/>
              </a:spcAft>
              <a:buNone/>
            </a:pPr>
            <a:endParaRPr lang="nl-NL" dirty="0">
              <a:hlinkClick r:id="rId4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nl-NL" dirty="0">
                <a:hlinkClick r:id="rId4"/>
              </a:rPr>
              <a:t>Filmpje The Ocean </a:t>
            </a:r>
            <a:r>
              <a:rPr lang="nl-NL" dirty="0" err="1">
                <a:hlinkClick r:id="rId4"/>
              </a:rPr>
              <a:t>Cleanup</a:t>
            </a:r>
            <a:endParaRPr lang="nl-NL" dirty="0"/>
          </a:p>
          <a:p>
            <a:pPr marL="0" indent="0">
              <a:spcAft>
                <a:spcPts val="600"/>
              </a:spcAft>
              <a:buNone/>
            </a:pPr>
            <a:r>
              <a:rPr lang="nl-NL" dirty="0">
                <a:hlinkClick r:id="rId5"/>
              </a:rPr>
              <a:t>Filmpje The Ocean </a:t>
            </a:r>
            <a:r>
              <a:rPr lang="nl-NL" dirty="0" err="1">
                <a:hlinkClick r:id="rId5"/>
              </a:rPr>
              <a:t>Cleanup</a:t>
            </a:r>
            <a:r>
              <a:rPr lang="nl-NL" dirty="0">
                <a:hlinkClick r:id="rId5"/>
              </a:rPr>
              <a:t> Interceptor</a:t>
            </a:r>
            <a:endParaRPr lang="nl-NL" dirty="0"/>
          </a:p>
          <a:p>
            <a:pPr marL="0" indent="0">
              <a:spcAft>
                <a:spcPts val="600"/>
              </a:spcAft>
              <a:buNone/>
            </a:pPr>
            <a:endParaRPr lang="nl-NL" dirty="0"/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nl-NL" dirty="0"/>
              <a:t>Wat doet The Ocean </a:t>
            </a:r>
            <a:r>
              <a:rPr lang="nl-NL" dirty="0" err="1"/>
              <a:t>Cleanup</a:t>
            </a:r>
            <a:r>
              <a:rPr lang="nl-NL" dirty="0"/>
              <a:t>?</a:t>
            </a:r>
          </a:p>
          <a:p>
            <a:pPr marL="0" indent="0">
              <a:spcAft>
                <a:spcPts val="600"/>
              </a:spcAft>
              <a:buNone/>
            </a:pPr>
            <a:endParaRPr lang="nl-NL" dirty="0"/>
          </a:p>
          <a:p>
            <a:pPr marL="0" indent="0">
              <a:spcAft>
                <a:spcPts val="600"/>
              </a:spcAft>
              <a:buNone/>
            </a:pPr>
            <a:r>
              <a:rPr lang="nl-NL" dirty="0"/>
              <a:t>2. Waarom is dit een mooi voorbeeld van de nieuwe economie op het gebied van: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nl-NL" dirty="0"/>
              <a:t>	1. People (sociale waarde)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nl-NL" dirty="0"/>
              <a:t>	2. </a:t>
            </a:r>
            <a:r>
              <a:rPr lang="nl-NL" dirty="0" err="1"/>
              <a:t>Planet</a:t>
            </a:r>
            <a:r>
              <a:rPr lang="nl-NL" dirty="0"/>
              <a:t> (ecologische waarde)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nl-NL" dirty="0"/>
              <a:t>	3. Profit (financiële waarde)</a:t>
            </a:r>
          </a:p>
          <a:p>
            <a:pPr marL="0" indent="0">
              <a:spcAft>
                <a:spcPts val="600"/>
              </a:spcAft>
              <a:buNone/>
            </a:pPr>
            <a:endParaRPr lang="nl-NL" dirty="0"/>
          </a:p>
          <a:p>
            <a:pPr marL="0" indent="0">
              <a:spcAft>
                <a:spcPts val="600"/>
              </a:spcAft>
              <a:buNone/>
            </a:pPr>
            <a:endParaRPr lang="nl-NL" dirty="0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C4BDD76E-1036-4497-85F5-469422858C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9042" r="21468" b="-1"/>
          <a:stretch/>
        </p:blipFill>
        <p:spPr>
          <a:xfrm>
            <a:off x="20" y="10"/>
            <a:ext cx="6016602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024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</p:spPr>
        <p:txBody>
          <a:bodyPr anchor="t">
            <a:normAutofit/>
          </a:bodyPr>
          <a:lstStyle/>
          <a:p>
            <a:r>
              <a:rPr lang="nl-NL" b="1"/>
              <a:t>Samenvatten en Evalueren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DF7065EF-F80F-4AC4-86A8-8C7ED59B816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84245011"/>
              </p:ext>
            </p:extLst>
          </p:nvPr>
        </p:nvGraphicFramePr>
        <p:xfrm>
          <a:off x="6197600" y="1600201"/>
          <a:ext cx="5384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Lessen evalueren / Activerende werkvormen | actief@hetPallas">
            <a:extLst>
              <a:ext uri="{FF2B5EF4-FFF2-40B4-BE49-F238E27FC236}">
                <a16:creationId xmlns:a16="http://schemas.microsoft.com/office/drawing/2014/main" id="{B68799C2-15EF-44A7-BE2C-7283BAF50C3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13" y="1846846"/>
            <a:ext cx="4376057" cy="39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741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62405" y="437322"/>
            <a:ext cx="4500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De nieuwe economie</a:t>
            </a:r>
            <a:endParaRPr lang="nl-NL" sz="2800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10244" name="Picture 4" descr="https://i.ytimg.com/vi/WaIzJKmQB-c/maxresdefaul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17"/>
          <a:stretch>
            <a:fillRect/>
          </a:stretch>
        </p:blipFill>
        <p:spPr bwMode="auto">
          <a:xfrm>
            <a:off x="3830553" y="1040334"/>
            <a:ext cx="7871590" cy="4777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0300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</p:spPr>
        <p:txBody>
          <a:bodyPr anchor="t">
            <a:normAutofit/>
          </a:bodyPr>
          <a:lstStyle/>
          <a:p>
            <a:r>
              <a:rPr lang="nl-NL"/>
              <a:t>Programma van vandaag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nl-NL" dirty="0"/>
              <a:t>Kernbegrippen van de Nieuwe Economie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§"/>
            </a:pPr>
            <a:r>
              <a:rPr lang="nl-NL" sz="2800" dirty="0"/>
              <a:t>Deeleconomie / </a:t>
            </a:r>
            <a:r>
              <a:rPr lang="nl-NL" sz="2800" dirty="0" err="1"/>
              <a:t>Sharing</a:t>
            </a:r>
            <a:r>
              <a:rPr lang="nl-NL" sz="2800" dirty="0"/>
              <a:t> </a:t>
            </a:r>
            <a:r>
              <a:rPr lang="nl-NL" sz="2800" dirty="0" err="1"/>
              <a:t>Economy</a:t>
            </a:r>
            <a:endParaRPr lang="nl-NL" sz="2800" dirty="0"/>
          </a:p>
          <a:p>
            <a:pPr lvl="1">
              <a:spcAft>
                <a:spcPts val="600"/>
              </a:spcAft>
              <a:buFont typeface="Wingdings" pitchFamily="2" charset="2"/>
              <a:buChar char="§"/>
            </a:pPr>
            <a:r>
              <a:rPr lang="nl-NL" sz="2800" dirty="0"/>
              <a:t>People - </a:t>
            </a:r>
            <a:r>
              <a:rPr lang="nl-NL" sz="2800" dirty="0" err="1"/>
              <a:t>Planet</a:t>
            </a:r>
            <a:r>
              <a:rPr lang="nl-NL" sz="2800" dirty="0"/>
              <a:t> - Profit</a:t>
            </a:r>
          </a:p>
        </p:txBody>
      </p:sp>
      <p:pic>
        <p:nvPicPr>
          <p:cNvPr id="8" name="Picture 2" descr="http://www.zakendoennextgen.nl/images/over.png">
            <a:extLst>
              <a:ext uri="{FF2B5EF4-FFF2-40B4-BE49-F238E27FC236}">
                <a16:creationId xmlns:a16="http://schemas.microsoft.com/office/drawing/2014/main" id="{A10C4634-32F9-4D5C-99AB-FAF7E618400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l="31291"/>
          <a:stretch/>
        </p:blipFill>
        <p:spPr bwMode="auto">
          <a:xfrm>
            <a:off x="6197600" y="1166018"/>
            <a:ext cx="53848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4132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</p:spPr>
        <p:txBody>
          <a:bodyPr anchor="t">
            <a:normAutofit/>
          </a:bodyPr>
          <a:lstStyle/>
          <a:p>
            <a:r>
              <a:rPr lang="nl-NL"/>
              <a:t>De vraag van vandaag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B4D11D1-4ECC-4A75-B846-5D4667BFA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6" y="1600201"/>
            <a:ext cx="5998029" cy="1160403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nl-NL" b="1" dirty="0"/>
              <a:t>Wat verstaan we onder Zakendoen in de Nieuwe Economie?</a:t>
            </a:r>
          </a:p>
          <a:p>
            <a:pPr>
              <a:spcAft>
                <a:spcPts val="600"/>
              </a:spcAft>
            </a:pPr>
            <a:endParaRPr lang="nl-NL" dirty="0"/>
          </a:p>
        </p:txBody>
      </p:sp>
      <p:pic>
        <p:nvPicPr>
          <p:cNvPr id="2052" name="Picture 4" descr="De Nieuwe Businessagenda | MVO Nederland">
            <a:extLst>
              <a:ext uri="{FF2B5EF4-FFF2-40B4-BE49-F238E27FC236}">
                <a16:creationId xmlns:a16="http://schemas.microsoft.com/office/drawing/2014/main" id="{CC62B6CD-2203-4C00-9DCA-B6AA8022A35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457" y="3439128"/>
            <a:ext cx="10925086" cy="1720701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aIzJKmQB-c">
            <a:hlinkClick r:id="rId4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3964" y="157147"/>
            <a:ext cx="10689321" cy="60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61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03712" y="216000"/>
            <a:ext cx="5184576" cy="648072"/>
          </a:xfrm>
        </p:spPr>
        <p:txBody>
          <a:bodyPr/>
          <a:lstStyle/>
          <a:p>
            <a:r>
              <a:rPr lang="nl-NL" sz="3200" b="1" dirty="0"/>
              <a:t>Kernbegrippen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72000" y="1080001"/>
            <a:ext cx="8363272" cy="4929411"/>
          </a:xfrm>
        </p:spPr>
        <p:txBody>
          <a:bodyPr/>
          <a:lstStyle/>
          <a:p>
            <a:pPr>
              <a:buNone/>
            </a:pPr>
            <a:r>
              <a:rPr lang="nl-NL" dirty="0">
                <a:solidFill>
                  <a:srgbClr val="C00000"/>
                </a:solidFill>
                <a:latin typeface="+mj-lt"/>
              </a:rPr>
              <a:t>Deeleconomie</a:t>
            </a:r>
            <a:r>
              <a:rPr lang="nl-NL" dirty="0">
                <a:latin typeface="+mj-lt"/>
              </a:rPr>
              <a:t> of </a:t>
            </a:r>
            <a:r>
              <a:rPr lang="nl-NL" dirty="0">
                <a:solidFill>
                  <a:srgbClr val="C00000"/>
                </a:solidFill>
                <a:latin typeface="+mj-lt"/>
              </a:rPr>
              <a:t>Sharing Economie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 l="20477" t="21281" r="21413" b="6250"/>
          <a:stretch>
            <a:fillRect/>
          </a:stretch>
        </p:blipFill>
        <p:spPr bwMode="auto">
          <a:xfrm>
            <a:off x="3281066" y="1916738"/>
            <a:ext cx="6145139" cy="430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6626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03712" y="216000"/>
            <a:ext cx="5184576" cy="648072"/>
          </a:xfrm>
        </p:spPr>
        <p:txBody>
          <a:bodyPr/>
          <a:lstStyle/>
          <a:p>
            <a:r>
              <a:rPr lang="nl-NL" sz="3200" b="1" dirty="0"/>
              <a:t>Kernbegrippen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72000" y="1080001"/>
            <a:ext cx="8363272" cy="4929411"/>
          </a:xfrm>
        </p:spPr>
        <p:txBody>
          <a:bodyPr/>
          <a:lstStyle/>
          <a:p>
            <a:pPr>
              <a:buNone/>
            </a:pPr>
            <a:r>
              <a:rPr lang="nl-NL" dirty="0">
                <a:solidFill>
                  <a:srgbClr val="C00000"/>
                </a:solidFill>
                <a:latin typeface="+mj-lt"/>
              </a:rPr>
              <a:t>Deeleconomie</a:t>
            </a:r>
            <a:r>
              <a:rPr lang="nl-NL" dirty="0">
                <a:latin typeface="+mj-lt"/>
              </a:rPr>
              <a:t> of </a:t>
            </a:r>
            <a:r>
              <a:rPr lang="nl-NL" dirty="0">
                <a:solidFill>
                  <a:srgbClr val="C00000"/>
                </a:solidFill>
                <a:latin typeface="+mj-lt"/>
              </a:rPr>
              <a:t>Sharing Economie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12" y="1928147"/>
            <a:ext cx="7083188" cy="450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60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E4E140F-36FE-4DF2-AACF-83AC12D09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kan er een voorbeeld geven van bedrijven in de deeleconomie?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EC292E0-6963-436F-B55B-A4D80003DD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Amsterdam actionplan sharing economy">
            <a:extLst>
              <a:ext uri="{FF2B5EF4-FFF2-40B4-BE49-F238E27FC236}">
                <a16:creationId xmlns:a16="http://schemas.microsoft.com/office/drawing/2014/main" id="{C25F3D6B-402D-405D-95DE-31D6CE3D79C8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9" b="597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16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26" b="9779"/>
          <a:stretch/>
        </p:blipFill>
        <p:spPr bwMode="auto">
          <a:xfrm>
            <a:off x="2449556" y="2605914"/>
            <a:ext cx="7958708" cy="21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503712" y="216000"/>
            <a:ext cx="5184576" cy="648072"/>
          </a:xfrm>
        </p:spPr>
        <p:txBody>
          <a:bodyPr/>
          <a:lstStyle/>
          <a:p>
            <a:r>
              <a:rPr lang="nl-NL" sz="3200" b="1" dirty="0"/>
              <a:t>Kernbegrippen</a:t>
            </a:r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1919536" y="908720"/>
            <a:ext cx="7092352" cy="11968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800" b="1" dirty="0"/>
              <a:t>Deeleconomie </a:t>
            </a:r>
            <a:r>
              <a:rPr lang="nl-NL" sz="2800" i="1" dirty="0"/>
              <a:t>zie je in bijna iedere branch</a:t>
            </a:r>
          </a:p>
          <a:p>
            <a:pPr>
              <a:buNone/>
            </a:pPr>
            <a:r>
              <a:rPr lang="nl-NL" sz="2800" i="1" dirty="0"/>
              <a:t>Bedenk het maar en het is te huur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aYuverta">
  <a:themeElements>
    <a:clrScheme name="Yuverta">
      <a:dk1>
        <a:srgbClr val="000644"/>
      </a:dk1>
      <a:lt1>
        <a:sysClr val="window" lastClr="FFFFFF"/>
      </a:lt1>
      <a:dk2>
        <a:srgbClr val="000644"/>
      </a:dk2>
      <a:lt2>
        <a:srgbClr val="FFFFFF"/>
      </a:lt2>
      <a:accent1>
        <a:srgbClr val="A7FF00"/>
      </a:accent1>
      <a:accent2>
        <a:srgbClr val="000644"/>
      </a:accent2>
      <a:accent3>
        <a:srgbClr val="B1B8B8"/>
      </a:accent3>
      <a:accent4>
        <a:srgbClr val="B8A1FF"/>
      </a:accent4>
      <a:accent5>
        <a:srgbClr val="FF2F00"/>
      </a:accent5>
      <a:accent6>
        <a:srgbClr val="7CCBFF"/>
      </a:accent6>
      <a:hlink>
        <a:srgbClr val="B1B8B8"/>
      </a:hlink>
      <a:folHlink>
        <a:srgbClr val="B1B8B8"/>
      </a:folHlink>
    </a:clrScheme>
    <a:fontScheme name="Yuver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Yuverta" id="{B251AC54-B592-45DF-B25C-7F63AC86D450}" vid="{0FDDE2D5-CE31-4D14-A74D-A23786F7CAC9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8E09137C68A74EA55321485504F917" ma:contentTypeVersion="13" ma:contentTypeDescription="Een nieuw document maken." ma:contentTypeScope="" ma:versionID="bd0271150be9f8e9bec974e355b2f8a7">
  <xsd:schema xmlns:xsd="http://www.w3.org/2001/XMLSchema" xmlns:xs="http://www.w3.org/2001/XMLSchema" xmlns:p="http://schemas.microsoft.com/office/2006/metadata/properties" xmlns:ns2="2c4f0c93-2979-4f27-aab2-70de95932352" xmlns:ns3="c6f82ce1-f6df-49a5-8b49-cf8409a27aa4" targetNamespace="http://schemas.microsoft.com/office/2006/metadata/properties" ma:root="true" ma:fieldsID="59377b08247893b8b844217c25199b5d" ns2:_="" ns3:_="">
    <xsd:import namespace="2c4f0c93-2979-4f27-aab2-70de95932352"/>
    <xsd:import namespace="c6f82ce1-f6df-49a5-8b49-cf8409a27a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f0c93-2979-4f27-aab2-70de959323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82ce1-f6df-49a5-8b49-cf8409a27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8EDAE68-75E5-4EFD-834F-1B5F4A7C31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4f0c93-2979-4f27-aab2-70de95932352"/>
    <ds:schemaRef ds:uri="c6f82ce1-f6df-49a5-8b49-cf8409a27a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A63EEC-5E06-4E84-857A-C21FF71581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8F4DD5-1547-4D84-A42E-56F300CCCC4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ThemaYuverta</Template>
  <TotalTime>21</TotalTime>
  <Words>302</Words>
  <Application>Microsoft Office PowerPoint</Application>
  <PresentationFormat>Breedbeeld</PresentationFormat>
  <Paragraphs>80</Paragraphs>
  <Slides>15</Slides>
  <Notes>5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Wingdings</vt:lpstr>
      <vt:lpstr>ThemaYuverta</vt:lpstr>
      <vt:lpstr>De nieuwe economie </vt:lpstr>
      <vt:lpstr>PowerPoint-presentatie</vt:lpstr>
      <vt:lpstr>Programma van vandaag</vt:lpstr>
      <vt:lpstr>De vraag van vandaag</vt:lpstr>
      <vt:lpstr>PowerPoint-presentatie</vt:lpstr>
      <vt:lpstr>Kernbegrippen</vt:lpstr>
      <vt:lpstr>Kernbegrippen</vt:lpstr>
      <vt:lpstr>Wie kan er een voorbeeld geven van bedrijven in de deeleconomie?</vt:lpstr>
      <vt:lpstr>Kernbegrippen</vt:lpstr>
      <vt:lpstr>Kernbegrippen</vt:lpstr>
      <vt:lpstr>Kernbegrippen</vt:lpstr>
      <vt:lpstr>Kernbegrippen</vt:lpstr>
      <vt:lpstr>Kernbegrippen</vt:lpstr>
      <vt:lpstr>Opdracht The Ocean Cleanup</vt:lpstr>
      <vt:lpstr>Samenvatten en Evalueren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nieuwe economie </dc:title>
  <dc:creator>Gerjan de Ruiter</dc:creator>
  <cp:lastModifiedBy>Gerjan de Ruiter</cp:lastModifiedBy>
  <cp:revision>1</cp:revision>
  <dcterms:created xsi:type="dcterms:W3CDTF">2021-11-19T09:44:57Z</dcterms:created>
  <dcterms:modified xsi:type="dcterms:W3CDTF">2022-01-12T11:53:31Z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0x010100858E09137C68A74EA55321485504F917</vt:lpwstr>
  </property>
</Properties>
</file>